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97" r:id="rId30"/>
    <p:sldId id="298" r:id="rId31"/>
    <p:sldId id="299" r:id="rId32"/>
    <p:sldId id="300" r:id="rId33"/>
    <p:sldId id="301" r:id="rId34"/>
    <p:sldId id="302" r:id="rId35"/>
    <p:sldId id="303" r:id="rId36"/>
    <p:sldId id="304" r:id="rId37"/>
    <p:sldId id="305" r:id="rId38"/>
    <p:sldId id="287" r:id="rId39"/>
    <p:sldId id="288" r:id="rId40"/>
    <p:sldId id="289" r:id="rId41"/>
    <p:sldId id="290" r:id="rId42"/>
    <p:sldId id="291" r:id="rId43"/>
    <p:sldId id="292" r:id="rId44"/>
    <p:sldId id="293" r:id="rId45"/>
  </p:sldIdLst>
  <p:sldSz cx="18288000" cy="10287000"/>
  <p:notesSz cx="6858000" cy="9144000"/>
  <p:embeddedFontLst>
    <p:embeddedFont>
      <p:font typeface="Arial Black" panose="020B0A04020102020204" pitchFamily="34" charset="0"/>
      <p:regular r:id="rId47"/>
      <p:bold r:id="rId48"/>
    </p:embeddedFont>
    <p:embeddedFont>
      <p:font typeface="Arvo" panose="020B0604020202020204" charset="0"/>
      <p:regular r:id="rId49"/>
      <p:bold r:id="rId50"/>
      <p:italic r:id="rId51"/>
      <p:boldItalic r:id="rId52"/>
    </p:embeddedFont>
    <p:embeddedFont>
      <p:font typeface="Calibri" panose="020F0502020204030204" pitchFamily="34" charset="0"/>
      <p:regular r:id="rId53"/>
      <p:bold r:id="rId54"/>
      <p:italic r:id="rId55"/>
      <p:boldItalic r:id="rId56"/>
    </p:embeddedFont>
    <p:embeddedFont>
      <p:font typeface="Nunito" pitchFamily="2" charset="0"/>
      <p:regular r:id="rId57"/>
      <p:bold r:id="rId58"/>
      <p:italic r:id="rId59"/>
      <p:boldItalic r:id="rId60"/>
    </p:embeddedFont>
    <p:embeddedFont>
      <p:font typeface="Roboto" panose="02000000000000000000" pitchFamily="2"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5" roundtripDataSignature="AMtx7micXrbxUC/5lFo2xXGRy/MhQ+jbV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820" y="4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font" Target="fonts/font1.fntdata"/><Relationship Id="rId63" Type="http://schemas.openxmlformats.org/officeDocument/2006/relationships/font" Target="fonts/font17.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font" Target="fonts/font12.fntdata"/><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font" Target="fonts/font13.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62"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font" Target="fonts/font14.fntdata"/><Relationship Id="rId65"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4.fntdata"/><Relationship Id="rId55" Type="http://schemas.openxmlformats.org/officeDocument/2006/relationships/font" Target="fonts/font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png>
</file>

<file path=ppt/media/image20.jpg>
</file>

<file path=ppt/media/image21.gif>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1" name="Google Shape;181;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9" name="Google Shape;209;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7" name="Google Shape;237;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4" name="Google Shape;264;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1" name="Google Shape;271;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3" name="Google Shape;283;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0" name="Google Shape;290;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2" name="Google Shape;302;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0" name="Google Shape;310;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8" name="Google Shape;318;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34931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54354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47714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25785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76769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544555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57411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61383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29528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219548dbcc0_2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219548dbcc0_2_3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1" name="Google Shape;351;g219548dbcc0_2_3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219548dbcc0_3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219548dbcc0_3_1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8" name="Google Shape;358;g219548dbcc0_3_1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219548dbcc0_3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219548dbcc0_3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6" name="Google Shape;366;g219548dbcc0_3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2197fcdf940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2197fcdf940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4" name="Google Shape;374;g2197fcdf940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2197fcdf940_0_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2197fcdf940_0_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g2197fcdf940_0_1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2197fcdf940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2197fcdf940_0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9" name="Google Shape;389;g2197fcdf940_0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6" name="Google Shape;396;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31"/>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 name="Google Shape;17;p31"/>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8" name="Google Shape;18;p31"/>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4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 name="Google Shape;74;p40"/>
          <p:cNvSpPr txBox="1">
            <a:spLocks noGrp="1"/>
          </p:cNvSpPr>
          <p:nvPr>
            <p:ph type="body" idx="1"/>
          </p:nvPr>
        </p:nvSpPr>
        <p:spPr>
          <a:xfrm rot="5400000">
            <a:off x="2308950" y="-251550"/>
            <a:ext cx="4526100" cy="82296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75" name="Google Shape;75;p40"/>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6" name="Google Shape;76;p40"/>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7" name="Google Shape;77;p40"/>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41"/>
          <p:cNvSpPr txBox="1">
            <a:spLocks noGrp="1"/>
          </p:cNvSpPr>
          <p:nvPr>
            <p:ph type="title"/>
          </p:nvPr>
        </p:nvSpPr>
        <p:spPr>
          <a:xfrm rot="5400000">
            <a:off x="4732350" y="2171688"/>
            <a:ext cx="5851500" cy="20574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0" name="Google Shape;80;p41"/>
          <p:cNvSpPr txBox="1">
            <a:spLocks noGrp="1"/>
          </p:cNvSpPr>
          <p:nvPr>
            <p:ph type="body" idx="1"/>
          </p:nvPr>
        </p:nvSpPr>
        <p:spPr>
          <a:xfrm rot="5400000">
            <a:off x="541350" y="190488"/>
            <a:ext cx="5851500" cy="60198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1" name="Google Shape;81;p41"/>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2" name="Google Shape;82;p41"/>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3" name="Google Shape;83;p41"/>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32"/>
          <p:cNvSpPr txBox="1">
            <a:spLocks noGrp="1"/>
          </p:cNvSpPr>
          <p:nvPr>
            <p:ph type="ctrTitle"/>
          </p:nvPr>
        </p:nvSpPr>
        <p:spPr>
          <a:xfrm>
            <a:off x="685800" y="2130425"/>
            <a:ext cx="7772400" cy="14700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 name="Google Shape;21;p3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rtl="0">
              <a:spcBef>
                <a:spcPts val="640"/>
              </a:spcBef>
              <a:spcAft>
                <a:spcPts val="0"/>
              </a:spcAft>
              <a:buClr>
                <a:srgbClr val="888888"/>
              </a:buClr>
              <a:buSzPts val="3200"/>
              <a:buNone/>
              <a:defRPr>
                <a:solidFill>
                  <a:srgbClr val="888888"/>
                </a:solidFill>
              </a:defRPr>
            </a:lvl1pPr>
            <a:lvl2pPr lvl="1" algn="ctr" rtl="0">
              <a:spcBef>
                <a:spcPts val="560"/>
              </a:spcBef>
              <a:spcAft>
                <a:spcPts val="0"/>
              </a:spcAft>
              <a:buClr>
                <a:srgbClr val="888888"/>
              </a:buClr>
              <a:buSzPts val="2800"/>
              <a:buNone/>
              <a:defRPr>
                <a:solidFill>
                  <a:srgbClr val="888888"/>
                </a:solidFill>
              </a:defRPr>
            </a:lvl2pPr>
            <a:lvl3pPr lvl="2" algn="ctr" rtl="0">
              <a:spcBef>
                <a:spcPts val="480"/>
              </a:spcBef>
              <a:spcAft>
                <a:spcPts val="0"/>
              </a:spcAft>
              <a:buClr>
                <a:srgbClr val="888888"/>
              </a:buClr>
              <a:buSzPts val="2400"/>
              <a:buNone/>
              <a:defRPr>
                <a:solidFill>
                  <a:srgbClr val="888888"/>
                </a:solidFill>
              </a:defRPr>
            </a:lvl3pPr>
            <a:lvl4pPr lvl="3" algn="ctr" rtl="0">
              <a:spcBef>
                <a:spcPts val="400"/>
              </a:spcBef>
              <a:spcAft>
                <a:spcPts val="0"/>
              </a:spcAft>
              <a:buClr>
                <a:srgbClr val="888888"/>
              </a:buClr>
              <a:buSzPts val="2000"/>
              <a:buNone/>
              <a:defRPr>
                <a:solidFill>
                  <a:srgbClr val="888888"/>
                </a:solidFill>
              </a:defRPr>
            </a:lvl4pPr>
            <a:lvl5pPr lvl="4" algn="ctr" rtl="0">
              <a:spcBef>
                <a:spcPts val="400"/>
              </a:spcBef>
              <a:spcAft>
                <a:spcPts val="0"/>
              </a:spcAft>
              <a:buClr>
                <a:srgbClr val="888888"/>
              </a:buClr>
              <a:buSzPts val="2000"/>
              <a:buNone/>
              <a:defRPr>
                <a:solidFill>
                  <a:srgbClr val="888888"/>
                </a:solidFill>
              </a:defRPr>
            </a:lvl5pPr>
            <a:lvl6pPr lvl="5" algn="ctr" rtl="0">
              <a:spcBef>
                <a:spcPts val="400"/>
              </a:spcBef>
              <a:spcAft>
                <a:spcPts val="0"/>
              </a:spcAft>
              <a:buClr>
                <a:srgbClr val="888888"/>
              </a:buClr>
              <a:buSzPts val="2000"/>
              <a:buNone/>
              <a:defRPr>
                <a:solidFill>
                  <a:srgbClr val="888888"/>
                </a:solidFill>
              </a:defRPr>
            </a:lvl6pPr>
            <a:lvl7pPr lvl="6" algn="ctr" rtl="0">
              <a:spcBef>
                <a:spcPts val="400"/>
              </a:spcBef>
              <a:spcAft>
                <a:spcPts val="0"/>
              </a:spcAft>
              <a:buClr>
                <a:srgbClr val="888888"/>
              </a:buClr>
              <a:buSzPts val="2000"/>
              <a:buNone/>
              <a:defRPr>
                <a:solidFill>
                  <a:srgbClr val="888888"/>
                </a:solidFill>
              </a:defRPr>
            </a:lvl7pPr>
            <a:lvl8pPr lvl="7" algn="ctr" rtl="0">
              <a:spcBef>
                <a:spcPts val="400"/>
              </a:spcBef>
              <a:spcAft>
                <a:spcPts val="0"/>
              </a:spcAft>
              <a:buClr>
                <a:srgbClr val="888888"/>
              </a:buClr>
              <a:buSzPts val="2000"/>
              <a:buNone/>
              <a:defRPr>
                <a:solidFill>
                  <a:srgbClr val="888888"/>
                </a:solidFill>
              </a:defRPr>
            </a:lvl8pPr>
            <a:lvl9pPr lvl="8" algn="ctr" rtl="0">
              <a:spcBef>
                <a:spcPts val="400"/>
              </a:spcBef>
              <a:spcAft>
                <a:spcPts val="0"/>
              </a:spcAft>
              <a:buClr>
                <a:srgbClr val="888888"/>
              </a:buClr>
              <a:buSzPts val="2000"/>
              <a:buNone/>
              <a:defRPr>
                <a:solidFill>
                  <a:srgbClr val="888888"/>
                </a:solidFill>
              </a:defRPr>
            </a:lvl9pPr>
          </a:lstStyle>
          <a:p>
            <a:endParaRPr/>
          </a:p>
        </p:txBody>
      </p:sp>
      <p:sp>
        <p:nvSpPr>
          <p:cNvPr id="22" name="Google Shape;22;p32"/>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3" name="Google Shape;23;p32"/>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4" name="Google Shape;24;p32"/>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3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 name="Google Shape;27;p33"/>
          <p:cNvSpPr txBox="1">
            <a:spLocks noGrp="1"/>
          </p:cNvSpPr>
          <p:nvPr>
            <p:ph type="body" idx="1"/>
          </p:nvPr>
        </p:nvSpPr>
        <p:spPr>
          <a:xfrm>
            <a:off x="457200" y="1500900"/>
            <a:ext cx="17658300" cy="8381100"/>
          </a:xfrm>
          <a:prstGeom prst="rect">
            <a:avLst/>
          </a:prstGeom>
          <a:noFill/>
          <a:ln>
            <a:noFill/>
          </a:ln>
        </p:spPr>
        <p:txBody>
          <a:bodyPr spcFirstLastPara="1" wrap="square" lIns="91425" tIns="45700" rIns="91425" bIns="45700" anchor="t" anchorCtr="0">
            <a:normAutofit/>
          </a:bodyPr>
          <a:lstStyle>
            <a:lvl1pPr marL="457200" lvl="0" indent="-304800" algn="l" rtl="0">
              <a:spcBef>
                <a:spcPts val="360"/>
              </a:spcBef>
              <a:spcAft>
                <a:spcPts val="0"/>
              </a:spcAft>
              <a:buClr>
                <a:srgbClr val="333333"/>
              </a:buClr>
              <a:buSzPts val="1200"/>
              <a:buFont typeface="Roboto"/>
              <a:buAutoNum type="arabicPeriod"/>
              <a:defRPr/>
            </a:lvl1pPr>
            <a:lvl2pPr marL="914400" lvl="1" indent="-298450" algn="l" rtl="0">
              <a:spcBef>
                <a:spcPts val="360"/>
              </a:spcBef>
              <a:spcAft>
                <a:spcPts val="0"/>
              </a:spcAft>
              <a:buClr>
                <a:schemeClr val="dk1"/>
              </a:buClr>
              <a:buSzPts val="1100"/>
              <a:buAutoNum type="alphaLcPeriod"/>
              <a:defRPr/>
            </a:lvl2pPr>
            <a:lvl3pPr marL="1371600" lvl="2" indent="-298450" algn="l" rtl="0">
              <a:spcBef>
                <a:spcPts val="360"/>
              </a:spcBef>
              <a:spcAft>
                <a:spcPts val="0"/>
              </a:spcAft>
              <a:buClr>
                <a:schemeClr val="dk1"/>
              </a:buClr>
              <a:buSzPts val="1100"/>
              <a:buAutoNum type="romanLcPeriod"/>
              <a:defRPr/>
            </a:lvl3pPr>
            <a:lvl4pPr marL="1828800" lvl="3" indent="-298450" algn="l" rtl="0">
              <a:spcBef>
                <a:spcPts val="360"/>
              </a:spcBef>
              <a:spcAft>
                <a:spcPts val="0"/>
              </a:spcAft>
              <a:buClr>
                <a:schemeClr val="dk1"/>
              </a:buClr>
              <a:buSzPts val="1100"/>
              <a:buAutoNum type="arabicPeriod"/>
              <a:defRPr/>
            </a:lvl4pPr>
            <a:lvl5pPr marL="2286000" lvl="4" indent="-298450" algn="l" rtl="0">
              <a:spcBef>
                <a:spcPts val="360"/>
              </a:spcBef>
              <a:spcAft>
                <a:spcPts val="0"/>
              </a:spcAft>
              <a:buClr>
                <a:schemeClr val="dk1"/>
              </a:buClr>
              <a:buSzPts val="1100"/>
              <a:buAutoNum type="alphaLcPeriod"/>
              <a:defRPr/>
            </a:lvl5pPr>
            <a:lvl6pPr marL="2743200" lvl="5" indent="-298450" algn="l" rtl="0">
              <a:spcBef>
                <a:spcPts val="360"/>
              </a:spcBef>
              <a:spcAft>
                <a:spcPts val="0"/>
              </a:spcAft>
              <a:buClr>
                <a:schemeClr val="dk1"/>
              </a:buClr>
              <a:buSzPts val="1100"/>
              <a:buAutoNum type="romanLcPeriod"/>
              <a:defRPr/>
            </a:lvl6pPr>
            <a:lvl7pPr marL="3200400" lvl="6" indent="-298450" algn="l" rtl="0">
              <a:spcBef>
                <a:spcPts val="360"/>
              </a:spcBef>
              <a:spcAft>
                <a:spcPts val="0"/>
              </a:spcAft>
              <a:buClr>
                <a:schemeClr val="dk1"/>
              </a:buClr>
              <a:buSzPts val="1100"/>
              <a:buAutoNum type="arabicPeriod"/>
              <a:defRPr/>
            </a:lvl7pPr>
            <a:lvl8pPr marL="3657600" lvl="7" indent="-298450" algn="l" rtl="0">
              <a:spcBef>
                <a:spcPts val="360"/>
              </a:spcBef>
              <a:spcAft>
                <a:spcPts val="0"/>
              </a:spcAft>
              <a:buClr>
                <a:schemeClr val="dk1"/>
              </a:buClr>
              <a:buSzPts val="1100"/>
              <a:buAutoNum type="alphaLcPeriod"/>
              <a:defRPr/>
            </a:lvl8pPr>
            <a:lvl9pPr marL="4114800" lvl="8" indent="-298450" algn="l" rtl="0">
              <a:spcBef>
                <a:spcPts val="360"/>
              </a:spcBef>
              <a:spcAft>
                <a:spcPts val="0"/>
              </a:spcAft>
              <a:buClr>
                <a:schemeClr val="dk1"/>
              </a:buClr>
              <a:buSzPts val="1100"/>
              <a:buAutoNum type="romanLcPeriod"/>
              <a:defRPr/>
            </a:lvl9pPr>
          </a:lstStyle>
          <a:p>
            <a:endParaRPr/>
          </a:p>
        </p:txBody>
      </p:sp>
      <p:sp>
        <p:nvSpPr>
          <p:cNvPr id="28" name="Google Shape;28;p33"/>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9" name="Google Shape;29;p33"/>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0" name="Google Shape;30;p33"/>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34"/>
          <p:cNvSpPr txBox="1">
            <a:spLocks noGrp="1"/>
          </p:cNvSpPr>
          <p:nvPr>
            <p:ph type="title"/>
          </p:nvPr>
        </p:nvSpPr>
        <p:spPr>
          <a:xfrm>
            <a:off x="722313" y="4406900"/>
            <a:ext cx="7772400" cy="1362000"/>
          </a:xfrm>
          <a:prstGeom prst="rect">
            <a:avLst/>
          </a:prstGeom>
          <a:noFill/>
          <a:ln>
            <a:noFill/>
          </a:ln>
        </p:spPr>
        <p:txBody>
          <a:bodyPr spcFirstLastPara="1" wrap="square" lIns="91425" tIns="45700" rIns="91425" bIns="45700" anchor="t" anchorCtr="0">
            <a:normAutofit/>
          </a:bodyPr>
          <a:lstStyle>
            <a:lvl1pPr lvl="0" algn="l" rtl="0">
              <a:spcBef>
                <a:spcPts val="0"/>
              </a:spcBef>
              <a:spcAft>
                <a:spcPts val="0"/>
              </a:spcAft>
              <a:buClr>
                <a:schemeClr val="dk1"/>
              </a:buClr>
              <a:buSzPts val="4000"/>
              <a:buFont typeface="Calibri"/>
              <a:buNone/>
              <a:defRPr sz="4000" b="1"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 name="Google Shape;33;p34"/>
          <p:cNvSpPr txBox="1">
            <a:spLocks noGrp="1"/>
          </p:cNvSpPr>
          <p:nvPr>
            <p:ph type="body" idx="1"/>
          </p:nvPr>
        </p:nvSpPr>
        <p:spPr>
          <a:xfrm>
            <a:off x="722313" y="2906713"/>
            <a:ext cx="7772400" cy="1500300"/>
          </a:xfrm>
          <a:prstGeom prst="rect">
            <a:avLst/>
          </a:prstGeom>
          <a:noFill/>
          <a:ln>
            <a:noFill/>
          </a:ln>
        </p:spPr>
        <p:txBody>
          <a:bodyPr spcFirstLastPara="1" wrap="square" lIns="91425" tIns="45700" rIns="91425" bIns="45700" anchor="b" anchorCtr="0">
            <a:normAutofit/>
          </a:bodyPr>
          <a:lstStyle>
            <a:lvl1pPr marL="457200" lvl="0" indent="-228600" algn="l" rtl="0">
              <a:spcBef>
                <a:spcPts val="400"/>
              </a:spcBef>
              <a:spcAft>
                <a:spcPts val="0"/>
              </a:spcAft>
              <a:buClr>
                <a:srgbClr val="888888"/>
              </a:buClr>
              <a:buSzPts val="2000"/>
              <a:buNone/>
              <a:defRPr sz="2000">
                <a:solidFill>
                  <a:srgbClr val="888888"/>
                </a:solidFill>
              </a:defRPr>
            </a:lvl1pPr>
            <a:lvl2pPr marL="914400" lvl="1" indent="-228600" algn="l" rtl="0">
              <a:spcBef>
                <a:spcPts val="360"/>
              </a:spcBef>
              <a:spcAft>
                <a:spcPts val="0"/>
              </a:spcAft>
              <a:buClr>
                <a:srgbClr val="888888"/>
              </a:buClr>
              <a:buSzPts val="1800"/>
              <a:buNone/>
              <a:defRPr sz="1800">
                <a:solidFill>
                  <a:srgbClr val="888888"/>
                </a:solidFill>
              </a:defRPr>
            </a:lvl2pPr>
            <a:lvl3pPr marL="1371600" lvl="2" indent="-228600" algn="l" rtl="0">
              <a:spcBef>
                <a:spcPts val="320"/>
              </a:spcBef>
              <a:spcAft>
                <a:spcPts val="0"/>
              </a:spcAft>
              <a:buClr>
                <a:srgbClr val="888888"/>
              </a:buClr>
              <a:buSzPts val="1600"/>
              <a:buNone/>
              <a:defRPr sz="1600">
                <a:solidFill>
                  <a:srgbClr val="888888"/>
                </a:solidFill>
              </a:defRPr>
            </a:lvl3pPr>
            <a:lvl4pPr marL="1828800" lvl="3" indent="-228600" algn="l" rtl="0">
              <a:spcBef>
                <a:spcPts val="280"/>
              </a:spcBef>
              <a:spcAft>
                <a:spcPts val="0"/>
              </a:spcAft>
              <a:buClr>
                <a:srgbClr val="888888"/>
              </a:buClr>
              <a:buSzPts val="1400"/>
              <a:buNone/>
              <a:defRPr sz="1400">
                <a:solidFill>
                  <a:srgbClr val="888888"/>
                </a:solidFill>
              </a:defRPr>
            </a:lvl4pPr>
            <a:lvl5pPr marL="2286000" lvl="4" indent="-228600" algn="l" rtl="0">
              <a:spcBef>
                <a:spcPts val="280"/>
              </a:spcBef>
              <a:spcAft>
                <a:spcPts val="0"/>
              </a:spcAft>
              <a:buClr>
                <a:srgbClr val="888888"/>
              </a:buClr>
              <a:buSzPts val="1400"/>
              <a:buNone/>
              <a:defRPr sz="1400">
                <a:solidFill>
                  <a:srgbClr val="888888"/>
                </a:solidFill>
              </a:defRPr>
            </a:lvl5pPr>
            <a:lvl6pPr marL="2743200" lvl="5" indent="-228600" algn="l" rtl="0">
              <a:spcBef>
                <a:spcPts val="280"/>
              </a:spcBef>
              <a:spcAft>
                <a:spcPts val="0"/>
              </a:spcAft>
              <a:buClr>
                <a:srgbClr val="888888"/>
              </a:buClr>
              <a:buSzPts val="1400"/>
              <a:buNone/>
              <a:defRPr sz="1400">
                <a:solidFill>
                  <a:srgbClr val="888888"/>
                </a:solidFill>
              </a:defRPr>
            </a:lvl6pPr>
            <a:lvl7pPr marL="3200400" lvl="6" indent="-228600" algn="l" rtl="0">
              <a:spcBef>
                <a:spcPts val="280"/>
              </a:spcBef>
              <a:spcAft>
                <a:spcPts val="0"/>
              </a:spcAft>
              <a:buClr>
                <a:srgbClr val="888888"/>
              </a:buClr>
              <a:buSzPts val="1400"/>
              <a:buNone/>
              <a:defRPr sz="1400">
                <a:solidFill>
                  <a:srgbClr val="888888"/>
                </a:solidFill>
              </a:defRPr>
            </a:lvl7pPr>
            <a:lvl8pPr marL="3657600" lvl="7" indent="-228600" algn="l" rtl="0">
              <a:spcBef>
                <a:spcPts val="280"/>
              </a:spcBef>
              <a:spcAft>
                <a:spcPts val="0"/>
              </a:spcAft>
              <a:buClr>
                <a:srgbClr val="888888"/>
              </a:buClr>
              <a:buSzPts val="1400"/>
              <a:buNone/>
              <a:defRPr sz="1400">
                <a:solidFill>
                  <a:srgbClr val="888888"/>
                </a:solidFill>
              </a:defRPr>
            </a:lvl8pPr>
            <a:lvl9pPr marL="4114800" lvl="8" indent="-228600" algn="l" rtl="0">
              <a:spcBef>
                <a:spcPts val="280"/>
              </a:spcBef>
              <a:spcAft>
                <a:spcPts val="0"/>
              </a:spcAft>
              <a:buClr>
                <a:srgbClr val="888888"/>
              </a:buClr>
              <a:buSzPts val="1400"/>
              <a:buNone/>
              <a:defRPr sz="1400">
                <a:solidFill>
                  <a:srgbClr val="888888"/>
                </a:solidFill>
              </a:defRPr>
            </a:lvl9pPr>
          </a:lstStyle>
          <a:p>
            <a:endParaRPr/>
          </a:p>
        </p:txBody>
      </p:sp>
      <p:sp>
        <p:nvSpPr>
          <p:cNvPr id="34" name="Google Shape;34;p34"/>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5" name="Google Shape;35;p34"/>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6" name="Google Shape;36;p34"/>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3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9" name="Google Shape;39;p35"/>
          <p:cNvSpPr txBox="1">
            <a:spLocks noGrp="1"/>
          </p:cNvSpPr>
          <p:nvPr>
            <p:ph type="body" idx="1"/>
          </p:nvPr>
        </p:nvSpPr>
        <p:spPr>
          <a:xfrm>
            <a:off x="457200" y="1600200"/>
            <a:ext cx="40386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40" name="Google Shape;40;p35"/>
          <p:cNvSpPr txBox="1">
            <a:spLocks noGrp="1"/>
          </p:cNvSpPr>
          <p:nvPr>
            <p:ph type="body" idx="2"/>
          </p:nvPr>
        </p:nvSpPr>
        <p:spPr>
          <a:xfrm>
            <a:off x="4648200" y="1600200"/>
            <a:ext cx="40386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41" name="Google Shape;41;p35"/>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2" name="Google Shape;42;p35"/>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3" name="Google Shape;43;p35"/>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3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4400"/>
              <a:buFont typeface="Calibri"/>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6" name="Google Shape;46;p36"/>
          <p:cNvSpPr txBox="1">
            <a:spLocks noGrp="1"/>
          </p:cNvSpPr>
          <p:nvPr>
            <p:ph type="body" idx="1"/>
          </p:nvPr>
        </p:nvSpPr>
        <p:spPr>
          <a:xfrm>
            <a:off x="457200" y="1535113"/>
            <a:ext cx="40401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7" name="Google Shape;47;p36"/>
          <p:cNvSpPr txBox="1">
            <a:spLocks noGrp="1"/>
          </p:cNvSpPr>
          <p:nvPr>
            <p:ph type="body" idx="2"/>
          </p:nvPr>
        </p:nvSpPr>
        <p:spPr>
          <a:xfrm>
            <a:off x="457200" y="2174875"/>
            <a:ext cx="40401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8" name="Google Shape;48;p36"/>
          <p:cNvSpPr txBox="1">
            <a:spLocks noGrp="1"/>
          </p:cNvSpPr>
          <p:nvPr>
            <p:ph type="body" idx="3"/>
          </p:nvPr>
        </p:nvSpPr>
        <p:spPr>
          <a:xfrm>
            <a:off x="4645025" y="1535113"/>
            <a:ext cx="40419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9" name="Google Shape;49;p36"/>
          <p:cNvSpPr txBox="1">
            <a:spLocks noGrp="1"/>
          </p:cNvSpPr>
          <p:nvPr>
            <p:ph type="body" idx="4"/>
          </p:nvPr>
        </p:nvSpPr>
        <p:spPr>
          <a:xfrm>
            <a:off x="4645025" y="2174875"/>
            <a:ext cx="40419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50" name="Google Shape;50;p36"/>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1" name="Google Shape;51;p36"/>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2" name="Google Shape;52;p36"/>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3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5" name="Google Shape;55;p37"/>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 name="Google Shape;56;p37"/>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7" name="Google Shape;57;p37"/>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38"/>
          <p:cNvSpPr txBox="1">
            <a:spLocks noGrp="1"/>
          </p:cNvSpPr>
          <p:nvPr>
            <p:ph type="title"/>
          </p:nvPr>
        </p:nvSpPr>
        <p:spPr>
          <a:xfrm>
            <a:off x="457200" y="273050"/>
            <a:ext cx="3008400" cy="1162200"/>
          </a:xfrm>
          <a:prstGeom prst="rect">
            <a:avLst/>
          </a:prstGeom>
          <a:noFill/>
          <a:ln>
            <a:noFill/>
          </a:ln>
        </p:spPr>
        <p:txBody>
          <a:bodyPr spcFirstLastPara="1" wrap="square" lIns="91425" tIns="45700" rIns="91425" bIns="45700" anchor="b" anchorCtr="0">
            <a:normAutofit/>
          </a:bodyPr>
          <a:lstStyle>
            <a:lvl1pPr lvl="0" algn="l" rtl="0">
              <a:spcBef>
                <a:spcPts val="0"/>
              </a:spcBef>
              <a:spcAft>
                <a:spcPts val="0"/>
              </a:spcAft>
              <a:buClr>
                <a:schemeClr val="dk1"/>
              </a:buClr>
              <a:buSzPts val="2000"/>
              <a:buFont typeface="Calibri"/>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 name="Google Shape;60;p38"/>
          <p:cNvSpPr txBox="1">
            <a:spLocks noGrp="1"/>
          </p:cNvSpPr>
          <p:nvPr>
            <p:ph type="body" idx="1"/>
          </p:nvPr>
        </p:nvSpPr>
        <p:spPr>
          <a:xfrm>
            <a:off x="3575050" y="273050"/>
            <a:ext cx="5111700" cy="5853000"/>
          </a:xfrm>
          <a:prstGeom prst="rect">
            <a:avLst/>
          </a:prstGeom>
          <a:noFill/>
          <a:ln>
            <a:noFill/>
          </a:ln>
        </p:spPr>
        <p:txBody>
          <a:bodyPr spcFirstLastPara="1" wrap="square" lIns="91425" tIns="45700" rIns="91425" bIns="45700" anchor="t" anchorCtr="0">
            <a:normAutofit/>
          </a:bodyPr>
          <a:lstStyle>
            <a:lvl1pPr marL="457200" lvl="0" indent="-431800" algn="l" rtl="0">
              <a:spcBef>
                <a:spcPts val="640"/>
              </a:spcBef>
              <a:spcAft>
                <a:spcPts val="0"/>
              </a:spcAft>
              <a:buClr>
                <a:schemeClr val="dk1"/>
              </a:buClr>
              <a:buSzPts val="3200"/>
              <a:buChar char="•"/>
              <a:defRPr sz="3200"/>
            </a:lvl1pPr>
            <a:lvl2pPr marL="914400" lvl="1" indent="-406400" algn="l" rtl="0">
              <a:spcBef>
                <a:spcPts val="560"/>
              </a:spcBef>
              <a:spcAft>
                <a:spcPts val="0"/>
              </a:spcAft>
              <a:buClr>
                <a:schemeClr val="dk1"/>
              </a:buClr>
              <a:buSzPts val="2800"/>
              <a:buChar char="–"/>
              <a:defRPr sz="2800"/>
            </a:lvl2pPr>
            <a:lvl3pPr marL="1371600" lvl="2" indent="-381000" algn="l" rtl="0">
              <a:spcBef>
                <a:spcPts val="480"/>
              </a:spcBef>
              <a:spcAft>
                <a:spcPts val="0"/>
              </a:spcAft>
              <a:buClr>
                <a:schemeClr val="dk1"/>
              </a:buClr>
              <a:buSzPts val="2400"/>
              <a:buChar char="•"/>
              <a:defRPr sz="2400"/>
            </a:lvl3pPr>
            <a:lvl4pPr marL="1828800" lvl="3" indent="-355600" algn="l" rtl="0">
              <a:spcBef>
                <a:spcPts val="400"/>
              </a:spcBef>
              <a:spcAft>
                <a:spcPts val="0"/>
              </a:spcAft>
              <a:buClr>
                <a:schemeClr val="dk1"/>
              </a:buClr>
              <a:buSzPts val="2000"/>
              <a:buChar char="–"/>
              <a:defRPr sz="2000"/>
            </a:lvl4pPr>
            <a:lvl5pPr marL="2286000" lvl="4" indent="-355600" algn="l" rtl="0">
              <a:spcBef>
                <a:spcPts val="400"/>
              </a:spcBef>
              <a:spcAft>
                <a:spcPts val="0"/>
              </a:spcAft>
              <a:buClr>
                <a:schemeClr val="dk1"/>
              </a:buClr>
              <a:buSzPts val="2000"/>
              <a:buChar char="»"/>
              <a:defRPr sz="2000"/>
            </a:lvl5pPr>
            <a:lvl6pPr marL="2743200" lvl="5" indent="-355600" algn="l" rtl="0">
              <a:spcBef>
                <a:spcPts val="400"/>
              </a:spcBef>
              <a:spcAft>
                <a:spcPts val="0"/>
              </a:spcAft>
              <a:buClr>
                <a:schemeClr val="dk1"/>
              </a:buClr>
              <a:buSzPts val="2000"/>
              <a:buChar char="•"/>
              <a:defRPr sz="2000"/>
            </a:lvl6pPr>
            <a:lvl7pPr marL="3200400" lvl="6" indent="-355600" algn="l" rtl="0">
              <a:spcBef>
                <a:spcPts val="400"/>
              </a:spcBef>
              <a:spcAft>
                <a:spcPts val="0"/>
              </a:spcAft>
              <a:buClr>
                <a:schemeClr val="dk1"/>
              </a:buClr>
              <a:buSzPts val="2000"/>
              <a:buChar char="•"/>
              <a:defRPr sz="2000"/>
            </a:lvl7pPr>
            <a:lvl8pPr marL="3657600" lvl="7" indent="-355600" algn="l" rtl="0">
              <a:spcBef>
                <a:spcPts val="400"/>
              </a:spcBef>
              <a:spcAft>
                <a:spcPts val="0"/>
              </a:spcAft>
              <a:buClr>
                <a:schemeClr val="dk1"/>
              </a:buClr>
              <a:buSzPts val="2000"/>
              <a:buChar char="•"/>
              <a:defRPr sz="2000"/>
            </a:lvl8pPr>
            <a:lvl9pPr marL="4114800" lvl="8" indent="-355600" algn="l" rtl="0">
              <a:spcBef>
                <a:spcPts val="400"/>
              </a:spcBef>
              <a:spcAft>
                <a:spcPts val="0"/>
              </a:spcAft>
              <a:buClr>
                <a:schemeClr val="dk1"/>
              </a:buClr>
              <a:buSzPts val="2000"/>
              <a:buChar char="•"/>
              <a:defRPr sz="2000"/>
            </a:lvl9pPr>
          </a:lstStyle>
          <a:p>
            <a:endParaRPr/>
          </a:p>
        </p:txBody>
      </p:sp>
      <p:sp>
        <p:nvSpPr>
          <p:cNvPr id="61" name="Google Shape;61;p38"/>
          <p:cNvSpPr txBox="1">
            <a:spLocks noGrp="1"/>
          </p:cNvSpPr>
          <p:nvPr>
            <p:ph type="body" idx="2"/>
          </p:nvPr>
        </p:nvSpPr>
        <p:spPr>
          <a:xfrm>
            <a:off x="457200" y="1435100"/>
            <a:ext cx="3008400" cy="46911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2" name="Google Shape;62;p38"/>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3" name="Google Shape;63;p38"/>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4" name="Google Shape;64;p38"/>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39"/>
          <p:cNvSpPr txBox="1">
            <a:spLocks noGrp="1"/>
          </p:cNvSpPr>
          <p:nvPr>
            <p:ph type="title"/>
          </p:nvPr>
        </p:nvSpPr>
        <p:spPr>
          <a:xfrm>
            <a:off x="1792288" y="4800600"/>
            <a:ext cx="5486400" cy="566700"/>
          </a:xfrm>
          <a:prstGeom prst="rect">
            <a:avLst/>
          </a:prstGeom>
          <a:noFill/>
          <a:ln>
            <a:noFill/>
          </a:ln>
        </p:spPr>
        <p:txBody>
          <a:bodyPr spcFirstLastPara="1" wrap="square" lIns="91425" tIns="45700" rIns="91425" bIns="45700" anchor="b" anchorCtr="0">
            <a:normAutofit/>
          </a:bodyPr>
          <a:lstStyle>
            <a:lvl1pPr lvl="0" algn="l" rtl="0">
              <a:spcBef>
                <a:spcPts val="0"/>
              </a:spcBef>
              <a:spcAft>
                <a:spcPts val="0"/>
              </a:spcAft>
              <a:buClr>
                <a:schemeClr val="dk1"/>
              </a:buClr>
              <a:buSzPts val="2000"/>
              <a:buFont typeface="Calibri"/>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7" name="Google Shape;67;p39"/>
          <p:cNvSpPr>
            <a:spLocks noGrp="1"/>
          </p:cNvSpPr>
          <p:nvPr>
            <p:ph type="pic" idx="2"/>
          </p:nvPr>
        </p:nvSpPr>
        <p:spPr>
          <a:xfrm>
            <a:off x="1792288" y="612775"/>
            <a:ext cx="5486400" cy="4114800"/>
          </a:xfrm>
          <a:prstGeom prst="rect">
            <a:avLst/>
          </a:prstGeom>
          <a:noFill/>
          <a:ln>
            <a:noFill/>
          </a:ln>
        </p:spPr>
      </p:sp>
      <p:sp>
        <p:nvSpPr>
          <p:cNvPr id="68" name="Google Shape;68;p39"/>
          <p:cNvSpPr txBox="1">
            <a:spLocks noGrp="1"/>
          </p:cNvSpPr>
          <p:nvPr>
            <p:ph type="body" idx="1"/>
          </p:nvPr>
        </p:nvSpPr>
        <p:spPr>
          <a:xfrm>
            <a:off x="1792288" y="5367338"/>
            <a:ext cx="5486400" cy="8049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9" name="Google Shape;69;p39"/>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0" name="Google Shape;70;p39"/>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1" name="Google Shape;71;p39"/>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1" name="Google Shape;11;p30"/>
          <p:cNvSpPr txBox="1">
            <a:spLocks noGrp="1"/>
          </p:cNvSpPr>
          <p:nvPr>
            <p:ph type="body" idx="1"/>
          </p:nvPr>
        </p:nvSpPr>
        <p:spPr>
          <a:xfrm>
            <a:off x="457200" y="1600200"/>
            <a:ext cx="8229600" cy="4526100"/>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30"/>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30"/>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30"/>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hyperlink" Target="https://www.programiz.com/c-programming/c-pointers" TargetMode="External"/><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18.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www.geeksforgeeks.org/data-structures/linked-list/singly-linked-list/"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hyperlink" Target="https://www.geeksforgeeks.org/doubly-circular-linked-list-set-1-introduction-and-insertion/" TargetMode="External"/><Relationship Id="rId5" Type="http://schemas.openxmlformats.org/officeDocument/2006/relationships/hyperlink" Target="https://www.geeksforgeeks.org/circular-linked-list/" TargetMode="External"/><Relationship Id="rId4" Type="http://schemas.openxmlformats.org/officeDocument/2006/relationships/hyperlink" Target="https://www.geeksforgeeks.org/doubly-linked-list/"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4.xml"/><Relationship Id="rId1" Type="http://schemas.openxmlformats.org/officeDocument/2006/relationships/slideLayout" Target="../slideLayouts/slideLayout1.xml"/><Relationship Id="rId4" Type="http://schemas.openxmlformats.org/officeDocument/2006/relationships/image" Target="../media/image21.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www.geeksforgeeks.org/cc-ternary-operator-some-interesting-observations/"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Shape 87"/>
        <p:cNvGrpSpPr/>
        <p:nvPr/>
      </p:nvGrpSpPr>
      <p:grpSpPr>
        <a:xfrm>
          <a:off x="0" y="0"/>
          <a:ext cx="0" cy="0"/>
          <a:chOff x="0" y="0"/>
          <a:chExt cx="0" cy="0"/>
        </a:xfrm>
      </p:grpSpPr>
      <p:sp>
        <p:nvSpPr>
          <p:cNvPr id="88" name="Google Shape;88;p1"/>
          <p:cNvSpPr/>
          <p:nvPr/>
        </p:nvSpPr>
        <p:spPr>
          <a:xfrm>
            <a:off x="7782480" y="0"/>
            <a:ext cx="157122" cy="10321255"/>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9" name="Google Shape;89;p1"/>
          <p:cNvPicPr preferRelativeResize="0"/>
          <p:nvPr/>
        </p:nvPicPr>
        <p:blipFill rotWithShape="1">
          <a:blip r:embed="rId3">
            <a:alphaModFix/>
          </a:blip>
          <a:srcRect/>
          <a:stretch/>
        </p:blipFill>
        <p:spPr>
          <a:xfrm>
            <a:off x="-1071839" y="6591451"/>
            <a:ext cx="4574303" cy="3550404"/>
          </a:xfrm>
          <a:prstGeom prst="rect">
            <a:avLst/>
          </a:prstGeom>
          <a:noFill/>
          <a:ln>
            <a:noFill/>
          </a:ln>
        </p:spPr>
      </p:pic>
      <p:pic>
        <p:nvPicPr>
          <p:cNvPr id="90" name="Google Shape;90;p1"/>
          <p:cNvPicPr preferRelativeResize="0"/>
          <p:nvPr/>
        </p:nvPicPr>
        <p:blipFill rotWithShape="1">
          <a:blip r:embed="rId4">
            <a:alphaModFix/>
          </a:blip>
          <a:srcRect/>
          <a:stretch/>
        </p:blipFill>
        <p:spPr>
          <a:xfrm>
            <a:off x="253160" y="1611127"/>
            <a:ext cx="7062595" cy="6755526"/>
          </a:xfrm>
          <a:prstGeom prst="rect">
            <a:avLst/>
          </a:prstGeom>
          <a:noFill/>
          <a:ln>
            <a:noFill/>
          </a:ln>
        </p:spPr>
      </p:pic>
      <p:pic>
        <p:nvPicPr>
          <p:cNvPr id="91" name="Google Shape;91;p1"/>
          <p:cNvPicPr preferRelativeResize="0"/>
          <p:nvPr/>
        </p:nvPicPr>
        <p:blipFill rotWithShape="1">
          <a:blip r:embed="rId5">
            <a:alphaModFix/>
          </a:blip>
          <a:srcRect/>
          <a:stretch/>
        </p:blipFill>
        <p:spPr>
          <a:xfrm>
            <a:off x="4256707" y="6929470"/>
            <a:ext cx="2771529" cy="3273460"/>
          </a:xfrm>
          <a:prstGeom prst="rect">
            <a:avLst/>
          </a:prstGeom>
          <a:noFill/>
          <a:ln>
            <a:noFill/>
          </a:ln>
        </p:spPr>
      </p:pic>
      <p:pic>
        <p:nvPicPr>
          <p:cNvPr id="92" name="Google Shape;92;p1"/>
          <p:cNvPicPr preferRelativeResize="0"/>
          <p:nvPr/>
        </p:nvPicPr>
        <p:blipFill rotWithShape="1">
          <a:blip r:embed="rId6">
            <a:alphaModFix/>
          </a:blip>
          <a:srcRect l="4735" t="36466" r="5404" b="36642"/>
          <a:stretch/>
        </p:blipFill>
        <p:spPr>
          <a:xfrm>
            <a:off x="8692077" y="286402"/>
            <a:ext cx="8853168" cy="2649451"/>
          </a:xfrm>
          <a:prstGeom prst="rect">
            <a:avLst/>
          </a:prstGeom>
          <a:noFill/>
          <a:ln>
            <a:noFill/>
          </a:ln>
        </p:spPr>
      </p:pic>
      <p:sp>
        <p:nvSpPr>
          <p:cNvPr id="93" name="Google Shape;93;p1"/>
          <p:cNvSpPr txBox="1"/>
          <p:nvPr/>
        </p:nvSpPr>
        <p:spPr>
          <a:xfrm>
            <a:off x="8692077" y="4082745"/>
            <a:ext cx="4952604" cy="906145"/>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1" i="0" u="none" strike="noStrike" cap="none">
                <a:solidFill>
                  <a:srgbClr val="FFFFFF"/>
                </a:solidFill>
                <a:latin typeface="Archivo Black"/>
                <a:ea typeface="Archivo Black"/>
                <a:cs typeface="Archivo Black"/>
                <a:sym typeface="Archivo Black"/>
              </a:rPr>
              <a:t>Presented by:</a:t>
            </a:r>
            <a:endParaRPr/>
          </a:p>
        </p:txBody>
      </p:sp>
      <p:sp>
        <p:nvSpPr>
          <p:cNvPr id="94" name="Google Shape;94;p1"/>
          <p:cNvSpPr txBox="1"/>
          <p:nvPr/>
        </p:nvSpPr>
        <p:spPr>
          <a:xfrm>
            <a:off x="8692077" y="5046327"/>
            <a:ext cx="8108355" cy="4601845"/>
          </a:xfrm>
          <a:prstGeom prst="rect">
            <a:avLst/>
          </a:prstGeom>
          <a:noFill/>
          <a:ln>
            <a:noFill/>
          </a:ln>
        </p:spPr>
        <p:txBody>
          <a:bodyPr spcFirstLastPara="1" wrap="square" lIns="0" tIns="0" rIns="0" bIns="0" anchor="t" anchorCtr="0">
            <a:spAutoFit/>
          </a:bodyPr>
          <a:lstStyle/>
          <a:p>
            <a:pPr marL="0" marR="0" lvl="0" indent="0" algn="l" rtl="0">
              <a:lnSpc>
                <a:spcPct val="140007"/>
              </a:lnSpc>
              <a:spcBef>
                <a:spcPts val="0"/>
              </a:spcBef>
              <a:spcAft>
                <a:spcPts val="0"/>
              </a:spcAft>
              <a:buNone/>
            </a:pPr>
            <a:r>
              <a:rPr lang="en-US" sz="5199" b="1" i="0" u="none" strike="noStrike" cap="none">
                <a:solidFill>
                  <a:srgbClr val="FFFFFF"/>
                </a:solidFill>
                <a:latin typeface="Archivo Black"/>
                <a:ea typeface="Archivo Black"/>
                <a:cs typeface="Archivo Black"/>
                <a:sym typeface="Archivo Black"/>
              </a:rPr>
              <a:t>Deepak Kumar Beniya</a:t>
            </a:r>
            <a:endParaRPr/>
          </a:p>
          <a:p>
            <a:pPr marL="0" marR="0" lvl="0" indent="0" algn="l" rtl="0">
              <a:lnSpc>
                <a:spcPct val="140007"/>
              </a:lnSpc>
              <a:spcBef>
                <a:spcPts val="0"/>
              </a:spcBef>
              <a:spcAft>
                <a:spcPts val="0"/>
              </a:spcAft>
              <a:buNone/>
            </a:pPr>
            <a:r>
              <a:rPr lang="en-US" sz="5199" b="1" i="0" u="none" strike="noStrike" cap="none">
                <a:solidFill>
                  <a:srgbClr val="FFFFFF"/>
                </a:solidFill>
                <a:latin typeface="Archivo Black"/>
                <a:ea typeface="Archivo Black"/>
                <a:cs typeface="Archivo Black"/>
                <a:sym typeface="Archivo Black"/>
              </a:rPr>
              <a:t>Debasish Sahoo</a:t>
            </a:r>
            <a:endParaRPr/>
          </a:p>
          <a:p>
            <a:pPr marL="0" marR="0" lvl="0" indent="0" algn="l" rtl="0">
              <a:lnSpc>
                <a:spcPct val="140007"/>
              </a:lnSpc>
              <a:spcBef>
                <a:spcPts val="0"/>
              </a:spcBef>
              <a:spcAft>
                <a:spcPts val="0"/>
              </a:spcAft>
              <a:buNone/>
            </a:pPr>
            <a:r>
              <a:rPr lang="en-US" sz="5199" b="1" i="0" u="none" strike="noStrike" cap="none">
                <a:solidFill>
                  <a:srgbClr val="FFFFFF"/>
                </a:solidFill>
                <a:latin typeface="Archivo Black"/>
                <a:ea typeface="Archivo Black"/>
                <a:cs typeface="Archivo Black"/>
                <a:sym typeface="Archivo Black"/>
              </a:rPr>
              <a:t>Satyam Barun Nayak</a:t>
            </a:r>
            <a:endParaRPr/>
          </a:p>
          <a:p>
            <a:pPr marL="0" marR="0" lvl="0" indent="0" algn="l" rtl="0">
              <a:lnSpc>
                <a:spcPct val="140007"/>
              </a:lnSpc>
              <a:spcBef>
                <a:spcPts val="0"/>
              </a:spcBef>
              <a:spcAft>
                <a:spcPts val="0"/>
              </a:spcAft>
              <a:buNone/>
            </a:pPr>
            <a:r>
              <a:rPr lang="en-US" sz="5199" b="1" i="0" u="none" strike="noStrike" cap="none">
                <a:solidFill>
                  <a:srgbClr val="FFFFFF"/>
                </a:solidFill>
                <a:latin typeface="Archivo Black"/>
                <a:ea typeface="Archivo Black"/>
                <a:cs typeface="Archivo Black"/>
                <a:sym typeface="Archivo Black"/>
              </a:rPr>
              <a:t>Under the Guidance of</a:t>
            </a:r>
            <a:endParaRPr/>
          </a:p>
          <a:p>
            <a:pPr marL="0" marR="0" lvl="0" indent="0" algn="l" rtl="0">
              <a:lnSpc>
                <a:spcPct val="140007"/>
              </a:lnSpc>
              <a:spcBef>
                <a:spcPts val="0"/>
              </a:spcBef>
              <a:spcAft>
                <a:spcPts val="0"/>
              </a:spcAft>
              <a:buNone/>
            </a:pPr>
            <a:r>
              <a:rPr lang="en-US" sz="5199" b="0" i="0" u="none" strike="noStrike" cap="none">
                <a:solidFill>
                  <a:srgbClr val="FFFFFF"/>
                </a:solidFill>
                <a:latin typeface="Archivo Black"/>
                <a:ea typeface="Archivo Black"/>
                <a:cs typeface="Archivo Black"/>
                <a:sym typeface="Archivo Black"/>
              </a:rPr>
              <a:t>MR GOPAL SIR</a:t>
            </a:r>
            <a:endParaRPr/>
          </a:p>
        </p:txBody>
      </p:sp>
      <p:sp>
        <p:nvSpPr>
          <p:cNvPr id="95" name="Google Shape;95;p1"/>
          <p:cNvSpPr txBox="1"/>
          <p:nvPr/>
        </p:nvSpPr>
        <p:spPr>
          <a:xfrm>
            <a:off x="13819935" y="4082745"/>
            <a:ext cx="3044825" cy="906145"/>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0" i="0" u="none" strike="noStrike" cap="none">
                <a:solidFill>
                  <a:srgbClr val="FFFFFF"/>
                </a:solidFill>
                <a:latin typeface="Archivo Black"/>
                <a:ea typeface="Archivo Black"/>
                <a:cs typeface="Archivo Black"/>
                <a:sym typeface="Archivo Black"/>
              </a:rPr>
              <a:t>Group:-8</a:t>
            </a:r>
            <a:endParaRPr/>
          </a:p>
        </p:txBody>
      </p:sp>
      <p:sp>
        <p:nvSpPr>
          <p:cNvPr id="96" name="Google Shape;96;p1"/>
          <p:cNvSpPr txBox="1"/>
          <p:nvPr/>
        </p:nvSpPr>
        <p:spPr>
          <a:xfrm>
            <a:off x="7782480" y="3187191"/>
            <a:ext cx="10251601" cy="889026"/>
          </a:xfrm>
          <a:prstGeom prst="rect">
            <a:avLst/>
          </a:prstGeom>
          <a:noFill/>
          <a:ln>
            <a:noFill/>
          </a:ln>
        </p:spPr>
        <p:txBody>
          <a:bodyPr spcFirstLastPara="1" wrap="square" lIns="0" tIns="0" rIns="0" bIns="0" anchor="t" anchorCtr="0">
            <a:spAutoFit/>
          </a:bodyPr>
          <a:lstStyle/>
          <a:p>
            <a:pPr marL="0" marR="0" lvl="0" indent="0" algn="ctr" rtl="0">
              <a:lnSpc>
                <a:spcPct val="140015"/>
              </a:lnSpc>
              <a:spcBef>
                <a:spcPts val="0"/>
              </a:spcBef>
              <a:spcAft>
                <a:spcPts val="0"/>
              </a:spcAft>
              <a:buNone/>
            </a:pPr>
            <a:r>
              <a:rPr lang="en-US" sz="5123" b="0" i="0" u="none" strike="noStrike" cap="none">
                <a:solidFill>
                  <a:srgbClr val="FFFFFF"/>
                </a:solidFill>
                <a:latin typeface="Archivo Black"/>
                <a:ea typeface="Archivo Black"/>
                <a:cs typeface="Archivo Black"/>
                <a:sym typeface="Archivo Black"/>
              </a:rPr>
              <a:t>Basic of C Programming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Shape 173"/>
        <p:cNvGrpSpPr/>
        <p:nvPr/>
      </p:nvGrpSpPr>
      <p:grpSpPr>
        <a:xfrm>
          <a:off x="0" y="0"/>
          <a:ext cx="0" cy="0"/>
          <a:chOff x="0" y="0"/>
          <a:chExt cx="0" cy="0"/>
        </a:xfrm>
      </p:grpSpPr>
      <p:pic>
        <p:nvPicPr>
          <p:cNvPr id="174" name="Google Shape;174;p10"/>
          <p:cNvPicPr preferRelativeResize="0"/>
          <p:nvPr/>
        </p:nvPicPr>
        <p:blipFill rotWithShape="1">
          <a:blip r:embed="rId3">
            <a:alphaModFix/>
          </a:blip>
          <a:srcRect l="2079" t="2314" r="6378" b="2887"/>
          <a:stretch/>
        </p:blipFill>
        <p:spPr>
          <a:xfrm>
            <a:off x="2645886" y="1730692"/>
            <a:ext cx="13112861" cy="8487073"/>
          </a:xfrm>
          <a:prstGeom prst="rect">
            <a:avLst/>
          </a:prstGeom>
          <a:noFill/>
          <a:ln>
            <a:noFill/>
          </a:ln>
        </p:spPr>
      </p:pic>
      <p:sp>
        <p:nvSpPr>
          <p:cNvPr id="175" name="Google Shape;175;p10"/>
          <p:cNvSpPr txBox="1"/>
          <p:nvPr/>
        </p:nvSpPr>
        <p:spPr>
          <a:xfrm>
            <a:off x="212271" y="88583"/>
            <a:ext cx="12217871"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Control Statement</a:t>
            </a:r>
            <a:endParaRPr/>
          </a:p>
        </p:txBody>
      </p:sp>
      <p:grpSp>
        <p:nvGrpSpPr>
          <p:cNvPr id="176" name="Google Shape;176;p10"/>
          <p:cNvGrpSpPr/>
          <p:nvPr/>
        </p:nvGrpSpPr>
        <p:grpSpPr>
          <a:xfrm>
            <a:off x="15727299" y="553929"/>
            <a:ext cx="1930885" cy="799999"/>
            <a:chOff x="0" y="-19050"/>
            <a:chExt cx="2574513" cy="1066664"/>
          </a:xfrm>
        </p:grpSpPr>
        <p:sp>
          <p:nvSpPr>
            <p:cNvPr id="177" name="Google Shape;177;p10"/>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09</a:t>
              </a:r>
              <a:endParaRPr/>
            </a:p>
          </p:txBody>
        </p:sp>
        <p:sp>
          <p:nvSpPr>
            <p:cNvPr id="178" name="Google Shape;178;p10"/>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Shape 182"/>
        <p:cNvGrpSpPr/>
        <p:nvPr/>
      </p:nvGrpSpPr>
      <p:grpSpPr>
        <a:xfrm>
          <a:off x="0" y="0"/>
          <a:ext cx="0" cy="0"/>
          <a:chOff x="0" y="0"/>
          <a:chExt cx="0" cy="0"/>
        </a:xfrm>
      </p:grpSpPr>
      <p:sp>
        <p:nvSpPr>
          <p:cNvPr id="183" name="Google Shape;183;p11"/>
          <p:cNvSpPr txBox="1"/>
          <p:nvPr/>
        </p:nvSpPr>
        <p:spPr>
          <a:xfrm>
            <a:off x="212271" y="88583"/>
            <a:ext cx="12217871"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Control Statement</a:t>
            </a:r>
            <a:endParaRPr/>
          </a:p>
        </p:txBody>
      </p:sp>
      <p:sp>
        <p:nvSpPr>
          <p:cNvPr id="184" name="Google Shape;184;p11"/>
          <p:cNvSpPr txBox="1"/>
          <p:nvPr/>
        </p:nvSpPr>
        <p:spPr>
          <a:xfrm>
            <a:off x="212271" y="1733550"/>
            <a:ext cx="18075729" cy="8206740"/>
          </a:xfrm>
          <a:prstGeom prst="rect">
            <a:avLst/>
          </a:prstGeom>
          <a:noFill/>
          <a:ln>
            <a:noFill/>
          </a:ln>
        </p:spPr>
        <p:txBody>
          <a:bodyPr spcFirstLastPara="1" wrap="square" lIns="0" tIns="0" rIns="0" bIns="0" anchor="t" anchorCtr="0">
            <a:spAutoFit/>
          </a:bodyPr>
          <a:lstStyle/>
          <a:p>
            <a:pPr marL="777240" marR="0" lvl="1" indent="-388620" algn="l" rtl="0">
              <a:lnSpc>
                <a:spcPct val="150000"/>
              </a:lnSpc>
              <a:spcBef>
                <a:spcPts val="0"/>
              </a:spcBef>
              <a:spcAft>
                <a:spcPts val="0"/>
              </a:spcAft>
              <a:buClr>
                <a:srgbClr val="000000"/>
              </a:buClr>
              <a:buSzPts val="3600"/>
              <a:buFont typeface="Arial"/>
              <a:buChar char="•"/>
            </a:pPr>
            <a:r>
              <a:rPr lang="en-US" sz="3600" b="1" i="0" u="none" strike="noStrike" cap="none">
                <a:solidFill>
                  <a:srgbClr val="000000"/>
                </a:solidFill>
                <a:latin typeface="Archivo Black"/>
                <a:ea typeface="Archivo Black"/>
                <a:cs typeface="Archivo Black"/>
                <a:sym typeface="Archivo Black"/>
              </a:rPr>
              <a:t> The Decision Making Statements are used to evaluate the one or more conditions and make the decision whether to execute set of statement or not.</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1" i="0" u="none" strike="noStrike" cap="none">
                <a:solidFill>
                  <a:srgbClr val="000000"/>
                </a:solidFill>
                <a:latin typeface="Archivo Black"/>
                <a:ea typeface="Archivo Black"/>
                <a:cs typeface="Archivo Black"/>
                <a:sym typeface="Archivo Black"/>
              </a:rPr>
              <a:t>1. </a:t>
            </a:r>
            <a:r>
              <a:rPr lang="en-US" sz="3600" b="1" i="0" u="sng" strike="noStrike" cap="none">
                <a:solidFill>
                  <a:srgbClr val="000000"/>
                </a:solidFill>
                <a:latin typeface="Archivo Black"/>
                <a:ea typeface="Archivo Black"/>
                <a:cs typeface="Archivo Black"/>
                <a:sym typeface="Archivo Black"/>
              </a:rPr>
              <a:t>if</a:t>
            </a:r>
            <a:r>
              <a:rPr lang="en-US" sz="3600" b="1" i="0" u="none" strike="noStrike" cap="none">
                <a:solidFill>
                  <a:srgbClr val="000000"/>
                </a:solidFill>
                <a:latin typeface="Archivo Black"/>
                <a:ea typeface="Archivo Black"/>
                <a:cs typeface="Archivo Black"/>
                <a:sym typeface="Archivo Black"/>
              </a:rPr>
              <a:t> : if statement is the most simple decision-making statement. It is used to decide whether a certain statement or block of statements will be executed or not i.e if a certain condition is true then a block of statement is executed otherwise not. </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1" i="0" u="none" strike="noStrike" cap="none">
                <a:solidFill>
                  <a:srgbClr val="000000"/>
                </a:solidFill>
                <a:latin typeface="Archivo Black"/>
                <a:ea typeface="Archivo Black"/>
                <a:cs typeface="Archivo Black"/>
                <a:sym typeface="Archivo Black"/>
              </a:rPr>
              <a:t>2. </a:t>
            </a:r>
            <a:r>
              <a:rPr lang="en-US" sz="3600" b="0" i="0" u="sng" strike="noStrike" cap="none">
                <a:solidFill>
                  <a:srgbClr val="000000"/>
                </a:solidFill>
                <a:latin typeface="Archivo Black"/>
                <a:ea typeface="Archivo Black"/>
                <a:cs typeface="Archivo Black"/>
                <a:sym typeface="Archivo Black"/>
              </a:rPr>
              <a:t>if-else</a:t>
            </a:r>
            <a:r>
              <a:rPr lang="en-US" sz="3600" b="0" i="0" u="none" strike="noStrike" cap="none">
                <a:solidFill>
                  <a:srgbClr val="000000"/>
                </a:solidFill>
                <a:latin typeface="Archivo Black"/>
                <a:ea typeface="Archivo Black"/>
                <a:cs typeface="Archivo Black"/>
                <a:sym typeface="Archivo Black"/>
              </a:rPr>
              <a:t> :The if statement alone tells us that if a condition is true it will execute a block of statements and if the condition is false it won’t. But what if we want to do something else if the condition is false.</a:t>
            </a:r>
            <a:endParaRPr/>
          </a:p>
          <a:p>
            <a:pPr marL="0" marR="0" lvl="0" indent="0" algn="ctr" rtl="0">
              <a:lnSpc>
                <a:spcPct val="150000"/>
              </a:lnSpc>
              <a:spcBef>
                <a:spcPts val="0"/>
              </a:spcBef>
              <a:spcAft>
                <a:spcPts val="0"/>
              </a:spcAft>
              <a:buNone/>
            </a:pPr>
            <a:endParaRPr sz="3600" b="0" i="0" u="none" strike="noStrike" cap="none">
              <a:solidFill>
                <a:srgbClr val="000000"/>
              </a:solidFill>
              <a:latin typeface="Archivo Black"/>
              <a:ea typeface="Archivo Black"/>
              <a:cs typeface="Archivo Black"/>
              <a:sym typeface="Archivo Black"/>
            </a:endParaRPr>
          </a:p>
        </p:txBody>
      </p:sp>
      <p:grpSp>
        <p:nvGrpSpPr>
          <p:cNvPr id="185" name="Google Shape;185;p11"/>
          <p:cNvGrpSpPr/>
          <p:nvPr/>
        </p:nvGrpSpPr>
        <p:grpSpPr>
          <a:xfrm>
            <a:off x="15926352" y="592982"/>
            <a:ext cx="1930885" cy="799999"/>
            <a:chOff x="0" y="-19050"/>
            <a:chExt cx="2574513" cy="1066664"/>
          </a:xfrm>
        </p:grpSpPr>
        <p:sp>
          <p:nvSpPr>
            <p:cNvPr id="186" name="Google Shape;186;p11"/>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10</a:t>
              </a:r>
              <a:endParaRPr/>
            </a:p>
          </p:txBody>
        </p:sp>
        <p:sp>
          <p:nvSpPr>
            <p:cNvPr id="187" name="Google Shape;187;p11"/>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Shape 191"/>
        <p:cNvGrpSpPr/>
        <p:nvPr/>
      </p:nvGrpSpPr>
      <p:grpSpPr>
        <a:xfrm>
          <a:off x="0" y="0"/>
          <a:ext cx="0" cy="0"/>
          <a:chOff x="0" y="0"/>
          <a:chExt cx="0" cy="0"/>
        </a:xfrm>
      </p:grpSpPr>
      <p:sp>
        <p:nvSpPr>
          <p:cNvPr id="192" name="Google Shape;192;p12"/>
          <p:cNvSpPr txBox="1"/>
          <p:nvPr/>
        </p:nvSpPr>
        <p:spPr>
          <a:xfrm>
            <a:off x="212271" y="88583"/>
            <a:ext cx="12217871"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Control Statement</a:t>
            </a:r>
            <a:endParaRPr/>
          </a:p>
        </p:txBody>
      </p:sp>
      <p:sp>
        <p:nvSpPr>
          <p:cNvPr id="193" name="Google Shape;193;p12"/>
          <p:cNvSpPr txBox="1"/>
          <p:nvPr/>
        </p:nvSpPr>
        <p:spPr>
          <a:xfrm>
            <a:off x="212271" y="1756877"/>
            <a:ext cx="17819137" cy="8206740"/>
          </a:xfrm>
          <a:prstGeom prst="rect">
            <a:avLst/>
          </a:prstGeom>
          <a:noFill/>
          <a:ln>
            <a:noFill/>
          </a:ln>
        </p:spPr>
        <p:txBody>
          <a:bodyPr spcFirstLastPara="1" wrap="square" lIns="0" tIns="0" rIns="0" bIns="0" anchor="t" anchorCtr="0">
            <a:spAutoFit/>
          </a:bodyPr>
          <a:lstStyle/>
          <a:p>
            <a:pPr marL="777240" marR="0" lvl="1" indent="-388620" algn="l" rtl="0">
              <a:lnSpc>
                <a:spcPct val="150000"/>
              </a:lnSpc>
              <a:spcBef>
                <a:spcPts val="0"/>
              </a:spcBef>
              <a:spcAft>
                <a:spcPts val="0"/>
              </a:spcAft>
              <a:buClr>
                <a:srgbClr val="000000"/>
              </a:buClr>
              <a:buSzPts val="3600"/>
              <a:buFont typeface="Arial"/>
              <a:buChar char="•"/>
            </a:pPr>
            <a:r>
              <a:rPr lang="en-US" sz="3600" b="1" i="0" u="none" strike="noStrike" cap="none">
                <a:solidFill>
                  <a:srgbClr val="000000"/>
                </a:solidFill>
                <a:latin typeface="Archivo Black"/>
                <a:ea typeface="Archivo Black"/>
                <a:cs typeface="Archivo Black"/>
                <a:sym typeface="Archivo Black"/>
              </a:rPr>
              <a:t>3. </a:t>
            </a:r>
            <a:r>
              <a:rPr lang="en-US" sz="3600" b="1" i="0" u="sng" strike="noStrike" cap="none">
                <a:solidFill>
                  <a:srgbClr val="000000"/>
                </a:solidFill>
                <a:latin typeface="Archivo Black"/>
                <a:ea typeface="Archivo Black"/>
                <a:cs typeface="Archivo Black"/>
                <a:sym typeface="Archivo Black"/>
              </a:rPr>
              <a:t>nested-if</a:t>
            </a:r>
            <a:r>
              <a:rPr lang="en-US" sz="3600" b="1" i="0" u="none" strike="noStrike" cap="none">
                <a:solidFill>
                  <a:srgbClr val="000000"/>
                </a:solidFill>
                <a:latin typeface="Archivo Black"/>
                <a:ea typeface="Archivo Black"/>
                <a:cs typeface="Archivo Black"/>
                <a:sym typeface="Archivo Black"/>
              </a:rPr>
              <a:t> :A nested if in C is an if statement that is the target of another if statement. Nested if statements mean an if statement inside another if statement.</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1" i="0" u="none" strike="noStrike" cap="none">
                <a:solidFill>
                  <a:srgbClr val="000000"/>
                </a:solidFill>
                <a:latin typeface="Archivo Black"/>
                <a:ea typeface="Archivo Black"/>
                <a:cs typeface="Archivo Black"/>
                <a:sym typeface="Archivo Black"/>
              </a:rPr>
              <a:t>4. </a:t>
            </a:r>
            <a:r>
              <a:rPr lang="en-US" sz="3600" b="1" i="0" u="sng" strike="noStrike" cap="none">
                <a:solidFill>
                  <a:srgbClr val="000000"/>
                </a:solidFill>
                <a:latin typeface="Archivo Black"/>
                <a:ea typeface="Archivo Black"/>
                <a:cs typeface="Archivo Black"/>
                <a:sym typeface="Archivo Black"/>
              </a:rPr>
              <a:t>if-else-if ladder</a:t>
            </a:r>
            <a:r>
              <a:rPr lang="en-US" sz="3600" b="1" i="0" u="none" strike="noStrike" cap="none">
                <a:solidFill>
                  <a:srgbClr val="000000"/>
                </a:solidFill>
                <a:latin typeface="Archivo Black"/>
                <a:ea typeface="Archivo Black"/>
                <a:cs typeface="Archivo Black"/>
                <a:sym typeface="Archivo Black"/>
              </a:rPr>
              <a:t>: Here, a user can decide among multiple options. The C if statements are executed from the top down. As soon as one of the conditions controlling the if is true, the statement associated with that if is executed, and the rest of the C else-if ladder is bypassed. </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1" i="0" u="none" strike="noStrike" cap="none">
                <a:solidFill>
                  <a:srgbClr val="000000"/>
                </a:solidFill>
                <a:latin typeface="Archivo Black"/>
                <a:ea typeface="Archivo Black"/>
                <a:cs typeface="Archivo Black"/>
                <a:sym typeface="Archivo Black"/>
              </a:rPr>
              <a:t>5.</a:t>
            </a:r>
            <a:r>
              <a:rPr lang="en-US" sz="3600" b="1" i="0" u="sng" strike="noStrike" cap="none">
                <a:solidFill>
                  <a:srgbClr val="000000"/>
                </a:solidFill>
                <a:latin typeface="Archivo Black"/>
                <a:ea typeface="Archivo Black"/>
                <a:cs typeface="Archivo Black"/>
                <a:sym typeface="Archivo Black"/>
              </a:rPr>
              <a:t>Switch case</a:t>
            </a:r>
            <a:r>
              <a:rPr lang="en-US" sz="3600" b="1" i="0" u="none" strike="noStrike" cap="none">
                <a:solidFill>
                  <a:srgbClr val="000000"/>
                </a:solidFill>
                <a:latin typeface="Archivo Black"/>
                <a:ea typeface="Archivo Black"/>
                <a:cs typeface="Archivo Black"/>
                <a:sym typeface="Archivo Black"/>
              </a:rPr>
              <a:t> statement evaluates a given expression and based on the evaluated value(matching a certain condition), it executes the statements associated with it. Basically, it is used to perform different actions based on different conditions(cases).</a:t>
            </a:r>
            <a:endParaRPr/>
          </a:p>
        </p:txBody>
      </p:sp>
      <p:grpSp>
        <p:nvGrpSpPr>
          <p:cNvPr id="194" name="Google Shape;194;p12"/>
          <p:cNvGrpSpPr/>
          <p:nvPr/>
        </p:nvGrpSpPr>
        <p:grpSpPr>
          <a:xfrm>
            <a:off x="15819050" y="418555"/>
            <a:ext cx="1930885" cy="799999"/>
            <a:chOff x="0" y="-19050"/>
            <a:chExt cx="2574513" cy="1066664"/>
          </a:xfrm>
        </p:grpSpPr>
        <p:sp>
          <p:nvSpPr>
            <p:cNvPr id="195" name="Google Shape;195;p12"/>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11</a:t>
              </a:r>
              <a:endParaRPr/>
            </a:p>
          </p:txBody>
        </p:sp>
        <p:sp>
          <p:nvSpPr>
            <p:cNvPr id="196" name="Google Shape;196;p12"/>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Shape 200"/>
        <p:cNvGrpSpPr/>
        <p:nvPr/>
      </p:nvGrpSpPr>
      <p:grpSpPr>
        <a:xfrm>
          <a:off x="0" y="0"/>
          <a:ext cx="0" cy="0"/>
          <a:chOff x="0" y="0"/>
          <a:chExt cx="0" cy="0"/>
        </a:xfrm>
      </p:grpSpPr>
      <p:pic>
        <p:nvPicPr>
          <p:cNvPr id="201" name="Google Shape;201;p13"/>
          <p:cNvPicPr preferRelativeResize="0"/>
          <p:nvPr/>
        </p:nvPicPr>
        <p:blipFill rotWithShape="1">
          <a:blip r:embed="rId3">
            <a:alphaModFix/>
          </a:blip>
          <a:srcRect l="2134" t="3688" r="7291" b="4918"/>
          <a:stretch/>
        </p:blipFill>
        <p:spPr>
          <a:xfrm>
            <a:off x="3006613" y="4641947"/>
            <a:ext cx="11878223" cy="5201848"/>
          </a:xfrm>
          <a:prstGeom prst="rect">
            <a:avLst/>
          </a:prstGeom>
          <a:noFill/>
          <a:ln>
            <a:noFill/>
          </a:ln>
        </p:spPr>
      </p:pic>
      <p:sp>
        <p:nvSpPr>
          <p:cNvPr id="202" name="Google Shape;202;p13"/>
          <p:cNvSpPr txBox="1"/>
          <p:nvPr/>
        </p:nvSpPr>
        <p:spPr>
          <a:xfrm>
            <a:off x="1028700" y="303770"/>
            <a:ext cx="4333503"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Loops</a:t>
            </a:r>
            <a:endParaRPr/>
          </a:p>
        </p:txBody>
      </p:sp>
      <p:sp>
        <p:nvSpPr>
          <p:cNvPr id="203" name="Google Shape;203;p13"/>
          <p:cNvSpPr txBox="1"/>
          <p:nvPr/>
        </p:nvSpPr>
        <p:spPr>
          <a:xfrm>
            <a:off x="0" y="1803005"/>
            <a:ext cx="18288000" cy="2855595"/>
          </a:xfrm>
          <a:prstGeom prst="rect">
            <a:avLst/>
          </a:prstGeom>
          <a:noFill/>
          <a:ln>
            <a:noFill/>
          </a:ln>
        </p:spPr>
        <p:txBody>
          <a:bodyPr spcFirstLastPara="1" wrap="square" lIns="0" tIns="0" rIns="0" bIns="0" anchor="t" anchorCtr="0">
            <a:spAutoFit/>
          </a:bodyPr>
          <a:lstStyle/>
          <a:p>
            <a:pPr marL="777240" marR="0" lvl="1" indent="-388620" algn="l" rtl="0">
              <a:lnSpc>
                <a:spcPct val="160000"/>
              </a:lnSpc>
              <a:spcBef>
                <a:spcPts val="0"/>
              </a:spcBef>
              <a:spcAft>
                <a:spcPts val="0"/>
              </a:spcAft>
              <a:buClr>
                <a:srgbClr val="000000"/>
              </a:buClr>
              <a:buSzPts val="3600"/>
              <a:buFont typeface="Arial"/>
              <a:buChar char="•"/>
            </a:pPr>
            <a:r>
              <a:rPr lang="en-US" sz="3600" b="1" i="0" u="none" strike="noStrike" cap="none">
                <a:solidFill>
                  <a:srgbClr val="000000"/>
                </a:solidFill>
                <a:latin typeface="Archivo Black"/>
                <a:ea typeface="Archivo Black"/>
                <a:cs typeface="Archivo Black"/>
                <a:sym typeface="Archivo Black"/>
              </a:rPr>
              <a:t>Loops in programming are used to repeat a block of code until the specified condition is met. A loop statement allows programmers to execute a statement or group of statements multiple times without repetition of code.</a:t>
            </a:r>
            <a:endParaRPr/>
          </a:p>
        </p:txBody>
      </p:sp>
      <p:grpSp>
        <p:nvGrpSpPr>
          <p:cNvPr id="204" name="Google Shape;204;p13"/>
          <p:cNvGrpSpPr/>
          <p:nvPr/>
        </p:nvGrpSpPr>
        <p:grpSpPr>
          <a:xfrm>
            <a:off x="15819050" y="418555"/>
            <a:ext cx="1930885" cy="799999"/>
            <a:chOff x="0" y="-19050"/>
            <a:chExt cx="2574513" cy="1066664"/>
          </a:xfrm>
        </p:grpSpPr>
        <p:sp>
          <p:nvSpPr>
            <p:cNvPr id="205" name="Google Shape;205;p13"/>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12</a:t>
              </a:r>
              <a:endParaRPr/>
            </a:p>
          </p:txBody>
        </p:sp>
        <p:sp>
          <p:nvSpPr>
            <p:cNvPr id="206" name="Google Shape;206;p13"/>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Shape 210"/>
        <p:cNvGrpSpPr/>
        <p:nvPr/>
      </p:nvGrpSpPr>
      <p:grpSpPr>
        <a:xfrm>
          <a:off x="0" y="0"/>
          <a:ext cx="0" cy="0"/>
          <a:chOff x="0" y="0"/>
          <a:chExt cx="0" cy="0"/>
        </a:xfrm>
      </p:grpSpPr>
      <p:sp>
        <p:nvSpPr>
          <p:cNvPr id="211" name="Google Shape;211;p14"/>
          <p:cNvSpPr txBox="1"/>
          <p:nvPr/>
        </p:nvSpPr>
        <p:spPr>
          <a:xfrm>
            <a:off x="1028700" y="303770"/>
            <a:ext cx="4333503"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Loops</a:t>
            </a:r>
            <a:endParaRPr/>
          </a:p>
        </p:txBody>
      </p:sp>
      <p:sp>
        <p:nvSpPr>
          <p:cNvPr id="212" name="Google Shape;212;p14"/>
          <p:cNvSpPr txBox="1"/>
          <p:nvPr/>
        </p:nvSpPr>
        <p:spPr>
          <a:xfrm>
            <a:off x="559837" y="2423160"/>
            <a:ext cx="17728163" cy="6835140"/>
          </a:xfrm>
          <a:prstGeom prst="rect">
            <a:avLst/>
          </a:prstGeom>
          <a:noFill/>
          <a:ln>
            <a:noFill/>
          </a:ln>
        </p:spPr>
        <p:txBody>
          <a:bodyPr spcFirstLastPara="1" wrap="square" lIns="0" tIns="0" rIns="0" bIns="0" anchor="t" anchorCtr="0">
            <a:spAutoFit/>
          </a:bodyPr>
          <a:lstStyle/>
          <a:p>
            <a:pPr marL="777240" marR="0" lvl="1" indent="-388620" algn="l" rtl="0">
              <a:lnSpc>
                <a:spcPct val="150000"/>
              </a:lnSpc>
              <a:spcBef>
                <a:spcPts val="0"/>
              </a:spcBef>
              <a:spcAft>
                <a:spcPts val="0"/>
              </a:spcAft>
              <a:buClr>
                <a:srgbClr val="000000"/>
              </a:buClr>
              <a:buSzPts val="3600"/>
              <a:buFont typeface="Arial"/>
              <a:buChar char="•"/>
            </a:pPr>
            <a:r>
              <a:rPr lang="en-US" sz="3600" b="1" i="0" u="sng" strike="noStrike" cap="none">
                <a:solidFill>
                  <a:srgbClr val="000000"/>
                </a:solidFill>
                <a:latin typeface="Archivo Black"/>
                <a:ea typeface="Archivo Black"/>
                <a:cs typeface="Archivo Black"/>
                <a:sym typeface="Archivo Black"/>
              </a:rPr>
              <a:t>for Loop</a:t>
            </a:r>
            <a:r>
              <a:rPr lang="en-US" sz="3600" b="1" i="0" u="none" strike="noStrike" cap="none">
                <a:solidFill>
                  <a:srgbClr val="000000"/>
                </a:solidFill>
                <a:latin typeface="Archivo Black"/>
                <a:ea typeface="Archivo Black"/>
                <a:cs typeface="Archivo Black"/>
                <a:sym typeface="Archivo Black"/>
              </a:rPr>
              <a:t> :for loop in C programming is a  repetition control structure that allows programmers to write a loop that will be executed a specific number of times. for loop enables programmers to perform n number of steps together in a single line.</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1" i="0" u="sng" strike="noStrike" cap="none">
                <a:solidFill>
                  <a:srgbClr val="000000"/>
                </a:solidFill>
                <a:latin typeface="Archivo Black"/>
                <a:ea typeface="Archivo Black"/>
                <a:cs typeface="Archivo Black"/>
                <a:sym typeface="Archivo Black"/>
              </a:rPr>
              <a:t>While Loop</a:t>
            </a:r>
            <a:r>
              <a:rPr lang="en-US" sz="3600" b="1" i="0" u="none" strike="noStrike" cap="none">
                <a:solidFill>
                  <a:srgbClr val="000000"/>
                </a:solidFill>
                <a:latin typeface="Archivo Black"/>
                <a:ea typeface="Archivo Black"/>
                <a:cs typeface="Archivo Black"/>
                <a:sym typeface="Archivo Black"/>
              </a:rPr>
              <a:t>: While loop does not depend upon the number of iterations. In for loop the number of iterations was previously known to us but in the While loop, the execution is terminated on the basis of the test condition. If the test condition will become false then it will break from the while loop else body will be executed.</a:t>
            </a:r>
            <a:endParaRPr/>
          </a:p>
        </p:txBody>
      </p:sp>
      <p:grpSp>
        <p:nvGrpSpPr>
          <p:cNvPr id="213" name="Google Shape;213;p14"/>
          <p:cNvGrpSpPr/>
          <p:nvPr/>
        </p:nvGrpSpPr>
        <p:grpSpPr>
          <a:xfrm>
            <a:off x="15756781" y="621557"/>
            <a:ext cx="1930885" cy="799999"/>
            <a:chOff x="0" y="-19050"/>
            <a:chExt cx="2574513" cy="1066664"/>
          </a:xfrm>
        </p:grpSpPr>
        <p:sp>
          <p:nvSpPr>
            <p:cNvPr id="214" name="Google Shape;214;p14"/>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13</a:t>
              </a:r>
              <a:endParaRPr/>
            </a:p>
          </p:txBody>
        </p:sp>
        <p:sp>
          <p:nvSpPr>
            <p:cNvPr id="215" name="Google Shape;215;p14"/>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Shape 219"/>
        <p:cNvGrpSpPr/>
        <p:nvPr/>
      </p:nvGrpSpPr>
      <p:grpSpPr>
        <a:xfrm>
          <a:off x="0" y="0"/>
          <a:ext cx="0" cy="0"/>
          <a:chOff x="0" y="0"/>
          <a:chExt cx="0" cy="0"/>
        </a:xfrm>
      </p:grpSpPr>
      <p:sp>
        <p:nvSpPr>
          <p:cNvPr id="220" name="Google Shape;220;p15"/>
          <p:cNvSpPr txBox="1"/>
          <p:nvPr/>
        </p:nvSpPr>
        <p:spPr>
          <a:xfrm>
            <a:off x="678802" y="117157"/>
            <a:ext cx="4333503"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Loops</a:t>
            </a:r>
            <a:endParaRPr/>
          </a:p>
        </p:txBody>
      </p:sp>
      <p:sp>
        <p:nvSpPr>
          <p:cNvPr id="221" name="Google Shape;221;p15"/>
          <p:cNvSpPr txBox="1"/>
          <p:nvPr/>
        </p:nvSpPr>
        <p:spPr>
          <a:xfrm>
            <a:off x="0" y="1869680"/>
            <a:ext cx="17655851" cy="2537394"/>
          </a:xfrm>
          <a:prstGeom prst="rect">
            <a:avLst/>
          </a:prstGeom>
          <a:noFill/>
          <a:ln>
            <a:noFill/>
          </a:ln>
        </p:spPr>
        <p:txBody>
          <a:bodyPr spcFirstLastPara="1" wrap="square" lIns="0" tIns="0" rIns="0" bIns="0" anchor="t" anchorCtr="0">
            <a:spAutoFit/>
          </a:bodyPr>
          <a:lstStyle/>
          <a:p>
            <a:pPr marL="777805" marR="0" lvl="1" indent="-388903" algn="l" rtl="0">
              <a:lnSpc>
                <a:spcPct val="140005"/>
              </a:lnSpc>
              <a:spcBef>
                <a:spcPts val="0"/>
              </a:spcBef>
              <a:spcAft>
                <a:spcPts val="0"/>
              </a:spcAft>
              <a:buClr>
                <a:srgbClr val="000000"/>
              </a:buClr>
              <a:buSzPts val="3602"/>
              <a:buFont typeface="Arial"/>
              <a:buChar char="•"/>
            </a:pPr>
            <a:r>
              <a:rPr lang="en-US" sz="3602" b="1" i="0" u="none" strike="noStrike" cap="none">
                <a:solidFill>
                  <a:srgbClr val="000000"/>
                </a:solidFill>
                <a:latin typeface="Archivo Black"/>
                <a:ea typeface="Archivo Black"/>
                <a:cs typeface="Archivo Black"/>
                <a:sym typeface="Archivo Black"/>
              </a:rPr>
              <a:t>3. </a:t>
            </a:r>
            <a:r>
              <a:rPr lang="en-US" sz="3602" b="1" i="0" u="sng" strike="noStrike" cap="none">
                <a:solidFill>
                  <a:srgbClr val="000000"/>
                </a:solidFill>
                <a:latin typeface="Archivo Black"/>
                <a:ea typeface="Archivo Black"/>
                <a:cs typeface="Archivo Black"/>
                <a:sym typeface="Archivo Black"/>
              </a:rPr>
              <a:t>do-while Loop:</a:t>
            </a:r>
            <a:r>
              <a:rPr lang="en-US" sz="3602" b="1" i="0" u="none" strike="noStrike" cap="none">
                <a:solidFill>
                  <a:srgbClr val="000000"/>
                </a:solidFill>
                <a:latin typeface="Archivo Black"/>
                <a:ea typeface="Archivo Black"/>
                <a:cs typeface="Archivo Black"/>
                <a:sym typeface="Archivo Black"/>
              </a:rPr>
              <a:t> The do-while loop is similar to a while loop but the only difference lies in the do-while loop test condition which is tested at the end of the body. In the do-while loop, the loop body will execute at least once irrespective of the test condition.</a:t>
            </a:r>
            <a:endParaRPr/>
          </a:p>
        </p:txBody>
      </p:sp>
      <p:sp>
        <p:nvSpPr>
          <p:cNvPr id="222" name="Google Shape;222;p15"/>
          <p:cNvSpPr txBox="1"/>
          <p:nvPr/>
        </p:nvSpPr>
        <p:spPr>
          <a:xfrm>
            <a:off x="6184147" y="4599163"/>
            <a:ext cx="5287558" cy="5203453"/>
          </a:xfrm>
          <a:prstGeom prst="rect">
            <a:avLst/>
          </a:prstGeom>
          <a:noFill/>
          <a:ln>
            <a:noFill/>
          </a:ln>
        </p:spPr>
        <p:txBody>
          <a:bodyPr spcFirstLastPara="1" wrap="square" lIns="0" tIns="0" rIns="0" bIns="0" anchor="t" anchorCtr="0">
            <a:spAutoFit/>
          </a:bodyPr>
          <a:lstStyle/>
          <a:p>
            <a:pPr marL="0" marR="0" lvl="0" indent="0" algn="ctr" rtl="0">
              <a:lnSpc>
                <a:spcPct val="140006"/>
              </a:lnSpc>
              <a:spcBef>
                <a:spcPts val="0"/>
              </a:spcBef>
              <a:spcAft>
                <a:spcPts val="0"/>
              </a:spcAft>
              <a:buNone/>
            </a:pPr>
            <a:r>
              <a:rPr lang="en-US" sz="3277" b="0" i="0" u="none" strike="noStrike" cap="none">
                <a:solidFill>
                  <a:srgbClr val="000000"/>
                </a:solidFill>
                <a:latin typeface="Arial"/>
                <a:ea typeface="Arial"/>
                <a:cs typeface="Arial"/>
                <a:sym typeface="Arial"/>
              </a:rPr>
              <a:t>initialization_expression;</a:t>
            </a:r>
            <a:endParaRPr/>
          </a:p>
          <a:p>
            <a:pPr marL="0" marR="0" lvl="0" indent="0" algn="ctr" rtl="0">
              <a:lnSpc>
                <a:spcPct val="140006"/>
              </a:lnSpc>
              <a:spcBef>
                <a:spcPts val="0"/>
              </a:spcBef>
              <a:spcAft>
                <a:spcPts val="0"/>
              </a:spcAft>
              <a:buNone/>
            </a:pPr>
            <a:r>
              <a:rPr lang="en-US" sz="3277" b="0" i="0" u="none" strike="noStrike" cap="none">
                <a:solidFill>
                  <a:srgbClr val="000000"/>
                </a:solidFill>
                <a:latin typeface="Arial"/>
                <a:ea typeface="Arial"/>
                <a:cs typeface="Arial"/>
                <a:sym typeface="Arial"/>
              </a:rPr>
              <a:t>do</a:t>
            </a:r>
            <a:endParaRPr/>
          </a:p>
          <a:p>
            <a:pPr marL="0" marR="0" lvl="0" indent="0" algn="ctr" rtl="0">
              <a:lnSpc>
                <a:spcPct val="140006"/>
              </a:lnSpc>
              <a:spcBef>
                <a:spcPts val="0"/>
              </a:spcBef>
              <a:spcAft>
                <a:spcPts val="0"/>
              </a:spcAft>
              <a:buNone/>
            </a:pPr>
            <a:r>
              <a:rPr lang="en-US" sz="3277" b="0" i="0" u="none" strike="noStrike" cap="none">
                <a:solidFill>
                  <a:srgbClr val="000000"/>
                </a:solidFill>
                <a:latin typeface="Arial"/>
                <a:ea typeface="Arial"/>
                <a:cs typeface="Arial"/>
                <a:sym typeface="Arial"/>
              </a:rPr>
              <a:t>{</a:t>
            </a:r>
            <a:endParaRPr/>
          </a:p>
          <a:p>
            <a:pPr marL="0" marR="0" lvl="0" indent="0" algn="ctr" rtl="0">
              <a:lnSpc>
                <a:spcPct val="140006"/>
              </a:lnSpc>
              <a:spcBef>
                <a:spcPts val="0"/>
              </a:spcBef>
              <a:spcAft>
                <a:spcPts val="0"/>
              </a:spcAft>
              <a:buNone/>
            </a:pPr>
            <a:r>
              <a:rPr lang="en-US" sz="3277" b="0" i="0" u="none" strike="noStrike" cap="none">
                <a:solidFill>
                  <a:srgbClr val="000000"/>
                </a:solidFill>
                <a:latin typeface="Arial"/>
                <a:ea typeface="Arial"/>
                <a:cs typeface="Arial"/>
                <a:sym typeface="Arial"/>
              </a:rPr>
              <a:t>    // body of do-while loop</a:t>
            </a:r>
            <a:endParaRPr/>
          </a:p>
          <a:p>
            <a:pPr marL="0" marR="0" lvl="0" indent="0" algn="ctr" rtl="0">
              <a:lnSpc>
                <a:spcPct val="140006"/>
              </a:lnSpc>
              <a:spcBef>
                <a:spcPts val="0"/>
              </a:spcBef>
              <a:spcAft>
                <a:spcPts val="0"/>
              </a:spcAft>
              <a:buNone/>
            </a:pPr>
            <a:r>
              <a:rPr lang="en-US" sz="3277" b="0" i="0" u="none" strike="noStrike" cap="none">
                <a:solidFill>
                  <a:srgbClr val="000000"/>
                </a:solidFill>
                <a:latin typeface="Arial"/>
                <a:ea typeface="Arial"/>
                <a:cs typeface="Arial"/>
                <a:sym typeface="Arial"/>
              </a:rPr>
              <a:t>    </a:t>
            </a:r>
            <a:endParaRPr/>
          </a:p>
          <a:p>
            <a:pPr marL="0" marR="0" lvl="0" indent="0" algn="ctr" rtl="0">
              <a:lnSpc>
                <a:spcPct val="140006"/>
              </a:lnSpc>
              <a:spcBef>
                <a:spcPts val="0"/>
              </a:spcBef>
              <a:spcAft>
                <a:spcPts val="0"/>
              </a:spcAft>
              <a:buNone/>
            </a:pPr>
            <a:r>
              <a:rPr lang="en-US" sz="3277" b="0" i="0" u="none" strike="noStrike" cap="none">
                <a:solidFill>
                  <a:srgbClr val="000000"/>
                </a:solidFill>
                <a:latin typeface="Arial"/>
                <a:ea typeface="Arial"/>
                <a:cs typeface="Arial"/>
                <a:sym typeface="Arial"/>
              </a:rPr>
              <a:t>    </a:t>
            </a:r>
            <a:endParaRPr/>
          </a:p>
          <a:p>
            <a:pPr marL="0" marR="0" lvl="0" indent="0" algn="ctr" rtl="0">
              <a:lnSpc>
                <a:spcPct val="140006"/>
              </a:lnSpc>
              <a:spcBef>
                <a:spcPts val="0"/>
              </a:spcBef>
              <a:spcAft>
                <a:spcPts val="0"/>
              </a:spcAft>
              <a:buNone/>
            </a:pPr>
            <a:r>
              <a:rPr lang="en-US" sz="3277" b="0" i="0" u="none" strike="noStrike" cap="none">
                <a:solidFill>
                  <a:srgbClr val="000000"/>
                </a:solidFill>
                <a:latin typeface="Arial"/>
                <a:ea typeface="Arial"/>
                <a:cs typeface="Arial"/>
                <a:sym typeface="Arial"/>
              </a:rPr>
              <a:t>    update_expression;</a:t>
            </a:r>
            <a:endParaRPr/>
          </a:p>
          <a:p>
            <a:pPr marL="0" marR="0" lvl="0" indent="0" algn="ctr" rtl="0">
              <a:lnSpc>
                <a:spcPct val="140006"/>
              </a:lnSpc>
              <a:spcBef>
                <a:spcPts val="0"/>
              </a:spcBef>
              <a:spcAft>
                <a:spcPts val="0"/>
              </a:spcAft>
              <a:buNone/>
            </a:pPr>
            <a:endParaRPr sz="3277" b="0" i="0" u="none" strike="noStrike" cap="none">
              <a:solidFill>
                <a:srgbClr val="000000"/>
              </a:solidFill>
              <a:latin typeface="Arial"/>
              <a:ea typeface="Arial"/>
              <a:cs typeface="Arial"/>
              <a:sym typeface="Arial"/>
            </a:endParaRPr>
          </a:p>
          <a:p>
            <a:pPr marL="0" marR="0" lvl="0" indent="0" algn="ctr" rtl="0">
              <a:lnSpc>
                <a:spcPct val="140006"/>
              </a:lnSpc>
              <a:spcBef>
                <a:spcPts val="0"/>
              </a:spcBef>
              <a:spcAft>
                <a:spcPts val="0"/>
              </a:spcAft>
              <a:buNone/>
            </a:pPr>
            <a:r>
              <a:rPr lang="en-US" sz="3277" b="0" i="0" u="none" strike="noStrike" cap="none">
                <a:solidFill>
                  <a:srgbClr val="000000"/>
                </a:solidFill>
                <a:latin typeface="Arial"/>
                <a:ea typeface="Arial"/>
                <a:cs typeface="Arial"/>
                <a:sym typeface="Arial"/>
              </a:rPr>
              <a:t>} while (test_expression);</a:t>
            </a:r>
            <a:endParaRPr/>
          </a:p>
        </p:txBody>
      </p:sp>
      <p:grpSp>
        <p:nvGrpSpPr>
          <p:cNvPr id="223" name="Google Shape;223;p15"/>
          <p:cNvGrpSpPr/>
          <p:nvPr/>
        </p:nvGrpSpPr>
        <p:grpSpPr>
          <a:xfrm>
            <a:off x="15756781" y="621557"/>
            <a:ext cx="1930885" cy="799999"/>
            <a:chOff x="0" y="-19050"/>
            <a:chExt cx="2574513" cy="1066664"/>
          </a:xfrm>
        </p:grpSpPr>
        <p:sp>
          <p:nvSpPr>
            <p:cNvPr id="224" name="Google Shape;224;p15"/>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14</a:t>
              </a:r>
              <a:endParaRPr/>
            </a:p>
          </p:txBody>
        </p:sp>
        <p:sp>
          <p:nvSpPr>
            <p:cNvPr id="225" name="Google Shape;225;p15"/>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229"/>
        <p:cNvGrpSpPr/>
        <p:nvPr/>
      </p:nvGrpSpPr>
      <p:grpSpPr>
        <a:xfrm>
          <a:off x="0" y="0"/>
          <a:ext cx="0" cy="0"/>
          <a:chOff x="0" y="0"/>
          <a:chExt cx="0" cy="0"/>
        </a:xfrm>
      </p:grpSpPr>
      <p:sp>
        <p:nvSpPr>
          <p:cNvPr id="230" name="Google Shape;230;p16"/>
          <p:cNvSpPr txBox="1"/>
          <p:nvPr/>
        </p:nvSpPr>
        <p:spPr>
          <a:xfrm>
            <a:off x="445537" y="117158"/>
            <a:ext cx="6899422"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Functions</a:t>
            </a:r>
            <a:endParaRPr/>
          </a:p>
        </p:txBody>
      </p:sp>
      <p:sp>
        <p:nvSpPr>
          <p:cNvPr id="231" name="Google Shape;231;p16"/>
          <p:cNvSpPr txBox="1"/>
          <p:nvPr/>
        </p:nvSpPr>
        <p:spPr>
          <a:xfrm>
            <a:off x="349898" y="2423160"/>
            <a:ext cx="17588204" cy="6835140"/>
          </a:xfrm>
          <a:prstGeom prst="rect">
            <a:avLst/>
          </a:prstGeom>
          <a:noFill/>
          <a:ln>
            <a:noFill/>
          </a:ln>
        </p:spPr>
        <p:txBody>
          <a:bodyPr spcFirstLastPara="1" wrap="square" lIns="0" tIns="0" rIns="0" bIns="0" anchor="t" anchorCtr="0">
            <a:spAutoFit/>
          </a:bodyPr>
          <a:lstStyle/>
          <a:p>
            <a:pPr marL="777240" marR="0" lvl="1" indent="-388620" algn="l" rtl="0">
              <a:lnSpc>
                <a:spcPct val="150000"/>
              </a:lnSpc>
              <a:spcBef>
                <a:spcPts val="0"/>
              </a:spcBef>
              <a:spcAft>
                <a:spcPts val="0"/>
              </a:spcAft>
              <a:buClr>
                <a:srgbClr val="000000"/>
              </a:buClr>
              <a:buSzPts val="3600"/>
              <a:buFont typeface="Arial"/>
              <a:buChar char="•"/>
            </a:pPr>
            <a:r>
              <a:rPr lang="en-US" sz="3600" b="1" i="0" u="none" strike="noStrike" cap="none">
                <a:solidFill>
                  <a:srgbClr val="000000"/>
                </a:solidFill>
                <a:latin typeface="Archivo Black"/>
                <a:ea typeface="Archivo Black"/>
                <a:cs typeface="Archivo Black"/>
                <a:sym typeface="Archivo Black"/>
              </a:rPr>
              <a:t>Functions are sets of statements that take inputs, perform some operations, and produce results. The operation of a function occurs only when it is called.  </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1" i="0" u="none" strike="noStrike" cap="none">
                <a:solidFill>
                  <a:srgbClr val="000000"/>
                </a:solidFill>
                <a:latin typeface="Archivo Black"/>
                <a:ea typeface="Archivo Black"/>
                <a:cs typeface="Archivo Black"/>
                <a:sym typeface="Archivo Black"/>
              </a:rPr>
              <a:t>Rather than writing the same code for different inputs repeatedly, we can call the function instead of writing the same code over and over again. </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1" i="0" u="none" strike="noStrike" cap="none">
                <a:solidFill>
                  <a:srgbClr val="000000"/>
                </a:solidFill>
                <a:latin typeface="Archivo Black"/>
                <a:ea typeface="Archivo Black"/>
                <a:cs typeface="Archivo Black"/>
                <a:sym typeface="Archivo Black"/>
              </a:rPr>
              <a:t>Function declarations tell the compiler how many parameters a function takes, what kinds of parameters it returns, and what types of data it takes. Function declarations do not need to include parameter names, but definitions must. </a:t>
            </a:r>
            <a:endParaRPr/>
          </a:p>
        </p:txBody>
      </p:sp>
      <p:grpSp>
        <p:nvGrpSpPr>
          <p:cNvPr id="232" name="Google Shape;232;p16"/>
          <p:cNvGrpSpPr/>
          <p:nvPr/>
        </p:nvGrpSpPr>
        <p:grpSpPr>
          <a:xfrm>
            <a:off x="15756781" y="621557"/>
            <a:ext cx="1930885" cy="799999"/>
            <a:chOff x="0" y="-19050"/>
            <a:chExt cx="2574513" cy="1066664"/>
          </a:xfrm>
        </p:grpSpPr>
        <p:sp>
          <p:nvSpPr>
            <p:cNvPr id="233" name="Google Shape;233;p16"/>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15</a:t>
              </a:r>
              <a:endParaRPr/>
            </a:p>
          </p:txBody>
        </p:sp>
        <p:sp>
          <p:nvSpPr>
            <p:cNvPr id="234" name="Google Shape;234;p16"/>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238"/>
        <p:cNvGrpSpPr/>
        <p:nvPr/>
      </p:nvGrpSpPr>
      <p:grpSpPr>
        <a:xfrm>
          <a:off x="0" y="0"/>
          <a:ext cx="0" cy="0"/>
          <a:chOff x="0" y="0"/>
          <a:chExt cx="0" cy="0"/>
        </a:xfrm>
      </p:grpSpPr>
      <p:sp>
        <p:nvSpPr>
          <p:cNvPr id="239" name="Google Shape;239;p17"/>
          <p:cNvSpPr txBox="1"/>
          <p:nvPr/>
        </p:nvSpPr>
        <p:spPr>
          <a:xfrm>
            <a:off x="445537" y="117158"/>
            <a:ext cx="6899422"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Functions</a:t>
            </a:r>
            <a:endParaRPr/>
          </a:p>
        </p:txBody>
      </p:sp>
      <p:pic>
        <p:nvPicPr>
          <p:cNvPr id="240" name="Google Shape;240;p17"/>
          <p:cNvPicPr preferRelativeResize="0"/>
          <p:nvPr/>
        </p:nvPicPr>
        <p:blipFill rotWithShape="1">
          <a:blip r:embed="rId3">
            <a:alphaModFix/>
          </a:blip>
          <a:srcRect l="8856" t="13345" b="12667"/>
          <a:stretch/>
        </p:blipFill>
        <p:spPr>
          <a:xfrm>
            <a:off x="2213986" y="2295778"/>
            <a:ext cx="13860029" cy="6705960"/>
          </a:xfrm>
          <a:prstGeom prst="rect">
            <a:avLst/>
          </a:prstGeom>
          <a:noFill/>
          <a:ln>
            <a:noFill/>
          </a:ln>
        </p:spPr>
      </p:pic>
      <p:grpSp>
        <p:nvGrpSpPr>
          <p:cNvPr id="241" name="Google Shape;241;p17"/>
          <p:cNvGrpSpPr/>
          <p:nvPr/>
        </p:nvGrpSpPr>
        <p:grpSpPr>
          <a:xfrm>
            <a:off x="15866191" y="621557"/>
            <a:ext cx="1930885" cy="799999"/>
            <a:chOff x="0" y="-19050"/>
            <a:chExt cx="2574513" cy="1066664"/>
          </a:xfrm>
        </p:grpSpPr>
        <p:sp>
          <p:nvSpPr>
            <p:cNvPr id="242" name="Google Shape;242;p17"/>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16</a:t>
              </a:r>
              <a:endParaRPr/>
            </a:p>
          </p:txBody>
        </p:sp>
        <p:sp>
          <p:nvSpPr>
            <p:cNvPr id="243" name="Google Shape;243;p17"/>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247"/>
        <p:cNvGrpSpPr/>
        <p:nvPr/>
      </p:nvGrpSpPr>
      <p:grpSpPr>
        <a:xfrm>
          <a:off x="0" y="0"/>
          <a:ext cx="0" cy="0"/>
          <a:chOff x="0" y="0"/>
          <a:chExt cx="0" cy="0"/>
        </a:xfrm>
      </p:grpSpPr>
      <p:sp>
        <p:nvSpPr>
          <p:cNvPr id="248" name="Google Shape;248;p18"/>
          <p:cNvSpPr txBox="1"/>
          <p:nvPr/>
        </p:nvSpPr>
        <p:spPr>
          <a:xfrm>
            <a:off x="445537" y="117158"/>
            <a:ext cx="6899422"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Functions</a:t>
            </a:r>
            <a:endParaRPr/>
          </a:p>
        </p:txBody>
      </p:sp>
      <p:sp>
        <p:nvSpPr>
          <p:cNvPr id="249" name="Google Shape;249;p18"/>
          <p:cNvSpPr txBox="1"/>
          <p:nvPr/>
        </p:nvSpPr>
        <p:spPr>
          <a:xfrm>
            <a:off x="162218" y="1644967"/>
            <a:ext cx="17634857" cy="8206740"/>
          </a:xfrm>
          <a:prstGeom prst="rect">
            <a:avLst/>
          </a:prstGeom>
          <a:noFill/>
          <a:ln>
            <a:noFill/>
          </a:ln>
        </p:spPr>
        <p:txBody>
          <a:bodyPr spcFirstLastPara="1" wrap="square" lIns="0" tIns="0" rIns="0" bIns="0" anchor="t" anchorCtr="0">
            <a:spAutoFit/>
          </a:bodyPr>
          <a:lstStyle/>
          <a:p>
            <a:pPr marL="777240" marR="0" lvl="1" indent="-388620" algn="l" rtl="0">
              <a:lnSpc>
                <a:spcPct val="150000"/>
              </a:lnSpc>
              <a:spcBef>
                <a:spcPts val="0"/>
              </a:spcBef>
              <a:spcAft>
                <a:spcPts val="0"/>
              </a:spcAft>
              <a:buClr>
                <a:srgbClr val="000000"/>
              </a:buClr>
              <a:buSzPts val="3600"/>
              <a:buFont typeface="Arial"/>
              <a:buChar char="•"/>
            </a:pPr>
            <a:r>
              <a:rPr lang="en-US" sz="3600" b="1" i="0" u="sng" strike="noStrike" cap="none">
                <a:solidFill>
                  <a:srgbClr val="000000"/>
                </a:solidFill>
                <a:latin typeface="Archivo Black"/>
                <a:ea typeface="Archivo Black"/>
                <a:cs typeface="Archivo Black"/>
                <a:sym typeface="Archivo Black"/>
              </a:rPr>
              <a:t>Function Declarations</a:t>
            </a:r>
            <a:r>
              <a:rPr lang="en-US" sz="3600" b="1" i="0" u="none" strike="noStrike" cap="none">
                <a:solidFill>
                  <a:srgbClr val="000000"/>
                </a:solidFill>
                <a:latin typeface="Archivo Black"/>
                <a:ea typeface="Archivo Black"/>
                <a:cs typeface="Archivo Black"/>
                <a:sym typeface="Archivo Black"/>
              </a:rPr>
              <a:t>: Function declarations tell the compiler how many parameters a function takes, what kinds of parameters it returns, and what types of data it takes. Function declarations do not need to include parameter names, but definitions must. </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1" i="0" u="none" strike="noStrike" cap="none">
                <a:solidFill>
                  <a:srgbClr val="000000"/>
                </a:solidFill>
                <a:latin typeface="Archivo Black"/>
                <a:ea typeface="Archivo Black"/>
                <a:cs typeface="Archivo Black"/>
                <a:sym typeface="Archivo Black"/>
              </a:rPr>
              <a:t>The parameters passed to function are called actual parameters whereas the parameters received by function are called formal parameters.</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0" i="0" u="sng" strike="noStrike" cap="none">
                <a:solidFill>
                  <a:srgbClr val="000000"/>
                </a:solidFill>
                <a:latin typeface="Archivo Black"/>
                <a:ea typeface="Archivo Black"/>
                <a:cs typeface="Archivo Black"/>
                <a:sym typeface="Archivo Black"/>
              </a:rPr>
              <a:t>Call By Value</a:t>
            </a:r>
            <a:r>
              <a:rPr lang="en-US" sz="3600" b="0" i="0" u="none" strike="noStrike" cap="none">
                <a:solidFill>
                  <a:srgbClr val="000000"/>
                </a:solidFill>
                <a:latin typeface="Archivo Black"/>
                <a:ea typeface="Archivo Black"/>
                <a:cs typeface="Archivo Black"/>
                <a:sym typeface="Archivo Black"/>
              </a:rPr>
              <a:t>: In this parameter passing method, values of actual parameters are copied to function’s formal parameters and the two types of parameters are stored in different memory locations. So any changes made inside functions are not reflected in actual parameters of the caller.</a:t>
            </a:r>
            <a:endParaRPr/>
          </a:p>
        </p:txBody>
      </p:sp>
      <p:grpSp>
        <p:nvGrpSpPr>
          <p:cNvPr id="250" name="Google Shape;250;p18"/>
          <p:cNvGrpSpPr/>
          <p:nvPr/>
        </p:nvGrpSpPr>
        <p:grpSpPr>
          <a:xfrm>
            <a:off x="15866191" y="621557"/>
            <a:ext cx="1930885" cy="799999"/>
            <a:chOff x="0" y="-19050"/>
            <a:chExt cx="2574513" cy="1066664"/>
          </a:xfrm>
        </p:grpSpPr>
        <p:sp>
          <p:nvSpPr>
            <p:cNvPr id="251" name="Google Shape;251;p18"/>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17</a:t>
              </a:r>
              <a:endParaRPr/>
            </a:p>
          </p:txBody>
        </p:sp>
        <p:sp>
          <p:nvSpPr>
            <p:cNvPr id="252" name="Google Shape;252;p18"/>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256"/>
        <p:cNvGrpSpPr/>
        <p:nvPr/>
      </p:nvGrpSpPr>
      <p:grpSpPr>
        <a:xfrm>
          <a:off x="0" y="0"/>
          <a:ext cx="0" cy="0"/>
          <a:chOff x="0" y="0"/>
          <a:chExt cx="0" cy="0"/>
        </a:xfrm>
      </p:grpSpPr>
      <p:sp>
        <p:nvSpPr>
          <p:cNvPr id="257" name="Google Shape;257;p19"/>
          <p:cNvSpPr txBox="1"/>
          <p:nvPr/>
        </p:nvSpPr>
        <p:spPr>
          <a:xfrm>
            <a:off x="445537" y="117158"/>
            <a:ext cx="6899422"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Functions</a:t>
            </a:r>
            <a:endParaRPr/>
          </a:p>
        </p:txBody>
      </p:sp>
      <p:sp>
        <p:nvSpPr>
          <p:cNvPr id="258" name="Google Shape;258;p19"/>
          <p:cNvSpPr txBox="1"/>
          <p:nvPr/>
        </p:nvSpPr>
        <p:spPr>
          <a:xfrm>
            <a:off x="162218" y="1644967"/>
            <a:ext cx="17634857" cy="3417667"/>
          </a:xfrm>
          <a:prstGeom prst="rect">
            <a:avLst/>
          </a:prstGeom>
          <a:noFill/>
          <a:ln>
            <a:noFill/>
          </a:ln>
        </p:spPr>
        <p:txBody>
          <a:bodyPr spcFirstLastPara="1" wrap="square" lIns="0" tIns="0" rIns="0" bIns="0" anchor="t" anchorCtr="0">
            <a:spAutoFit/>
          </a:bodyPr>
          <a:lstStyle/>
          <a:p>
            <a:pPr marL="777240" marR="0" lvl="1" indent="-388620" algn="l" rtl="0">
              <a:lnSpc>
                <a:spcPct val="150000"/>
              </a:lnSpc>
              <a:spcBef>
                <a:spcPts val="0"/>
              </a:spcBef>
              <a:spcAft>
                <a:spcPts val="0"/>
              </a:spcAft>
              <a:buClr>
                <a:srgbClr val="000000"/>
              </a:buClr>
              <a:buSzPts val="3600"/>
              <a:buFont typeface="Arial"/>
              <a:buChar char="•"/>
            </a:pPr>
            <a:r>
              <a:rPr lang="en-US" sz="3600" b="0" i="0" u="none" strike="noStrike" cap="none">
                <a:solidFill>
                  <a:srgbClr val="000000"/>
                </a:solidFill>
                <a:latin typeface="Archivo Black"/>
                <a:ea typeface="Archivo Black"/>
                <a:cs typeface="Archivo Black"/>
                <a:sym typeface="Archivo Black"/>
              </a:rPr>
              <a:t>Type of declarations</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0" i="0" u="none" strike="noStrike" cap="none">
                <a:solidFill>
                  <a:srgbClr val="000000"/>
                </a:solidFill>
                <a:latin typeface="Archivo Black"/>
                <a:ea typeface="Archivo Black"/>
                <a:cs typeface="Archivo Black"/>
                <a:sym typeface="Archivo Black"/>
              </a:rPr>
              <a:t>1.No return type functions(no arguments)</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0" i="0" u="none" strike="noStrike" cap="none">
                <a:solidFill>
                  <a:srgbClr val="000000"/>
                </a:solidFill>
                <a:latin typeface="Archivo Black"/>
                <a:ea typeface="Archivo Black"/>
                <a:cs typeface="Archivo Black"/>
                <a:sym typeface="Archivo Black"/>
              </a:rPr>
              <a:t>2. with return type functions(with arguments)</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0" i="0" u="none" strike="noStrike" cap="none">
                <a:solidFill>
                  <a:srgbClr val="000000"/>
                </a:solidFill>
                <a:latin typeface="Archivo Black"/>
                <a:ea typeface="Archivo Black"/>
                <a:cs typeface="Archivo Black"/>
                <a:sym typeface="Archivo Black"/>
              </a:rPr>
              <a:t>3. with return type functions(no arguments)</a:t>
            </a:r>
            <a:endParaRPr/>
          </a:p>
          <a:p>
            <a:pPr marL="777240" marR="0" lvl="1" indent="-388620" algn="l" rtl="0">
              <a:lnSpc>
                <a:spcPct val="150000"/>
              </a:lnSpc>
              <a:spcBef>
                <a:spcPts val="0"/>
              </a:spcBef>
              <a:spcAft>
                <a:spcPts val="0"/>
              </a:spcAft>
              <a:buClr>
                <a:srgbClr val="000000"/>
              </a:buClr>
              <a:buSzPts val="3600"/>
              <a:buFont typeface="Arial"/>
              <a:buChar char="•"/>
            </a:pPr>
            <a:r>
              <a:rPr lang="en-US" sz="3600" b="0" i="0" u="none" strike="noStrike" cap="none">
                <a:solidFill>
                  <a:srgbClr val="000000"/>
                </a:solidFill>
                <a:latin typeface="Archivo Black"/>
                <a:ea typeface="Archivo Black"/>
                <a:cs typeface="Archivo Black"/>
                <a:sym typeface="Archivo Black"/>
              </a:rPr>
              <a:t>4.no return type functions(with arguments)</a:t>
            </a:r>
            <a:endParaRPr/>
          </a:p>
        </p:txBody>
      </p:sp>
      <p:grpSp>
        <p:nvGrpSpPr>
          <p:cNvPr id="259" name="Google Shape;259;p19"/>
          <p:cNvGrpSpPr/>
          <p:nvPr/>
        </p:nvGrpSpPr>
        <p:grpSpPr>
          <a:xfrm>
            <a:off x="15866191" y="621557"/>
            <a:ext cx="1930885" cy="799999"/>
            <a:chOff x="0" y="-19050"/>
            <a:chExt cx="2574513" cy="1066664"/>
          </a:xfrm>
        </p:grpSpPr>
        <p:sp>
          <p:nvSpPr>
            <p:cNvPr id="260" name="Google Shape;260;p19"/>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17</a:t>
              </a:r>
              <a:endParaRPr/>
            </a:p>
          </p:txBody>
        </p:sp>
        <p:sp>
          <p:nvSpPr>
            <p:cNvPr id="261" name="Google Shape;261;p19"/>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100"/>
        <p:cNvGrpSpPr/>
        <p:nvPr/>
      </p:nvGrpSpPr>
      <p:grpSpPr>
        <a:xfrm>
          <a:off x="0" y="0"/>
          <a:ext cx="0" cy="0"/>
          <a:chOff x="0" y="0"/>
          <a:chExt cx="0" cy="0"/>
        </a:xfrm>
      </p:grpSpPr>
      <p:sp>
        <p:nvSpPr>
          <p:cNvPr id="101" name="Google Shape;101;p2"/>
          <p:cNvSpPr txBox="1"/>
          <p:nvPr/>
        </p:nvSpPr>
        <p:spPr>
          <a:xfrm>
            <a:off x="5989685" y="351451"/>
            <a:ext cx="5135515" cy="906338"/>
          </a:xfrm>
          <a:prstGeom prst="rect">
            <a:avLst/>
          </a:prstGeom>
          <a:noFill/>
          <a:ln>
            <a:noFill/>
          </a:ln>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999" b="1" i="0" u="none" strike="noStrike" cap="none">
                <a:solidFill>
                  <a:srgbClr val="FFFFFF"/>
                </a:solidFill>
                <a:latin typeface="Archivo Black"/>
                <a:ea typeface="Archivo Black"/>
                <a:cs typeface="Archivo Black"/>
                <a:sym typeface="Archivo Black"/>
              </a:rPr>
              <a:t>CONTENTS</a:t>
            </a:r>
            <a:endParaRPr/>
          </a:p>
        </p:txBody>
      </p:sp>
      <p:grpSp>
        <p:nvGrpSpPr>
          <p:cNvPr id="102" name="Google Shape;102;p2"/>
          <p:cNvGrpSpPr/>
          <p:nvPr/>
        </p:nvGrpSpPr>
        <p:grpSpPr>
          <a:xfrm>
            <a:off x="15547835" y="346689"/>
            <a:ext cx="2083285" cy="862013"/>
            <a:chOff x="0" y="-19050"/>
            <a:chExt cx="2777713" cy="1149350"/>
          </a:xfrm>
        </p:grpSpPr>
        <p:sp>
          <p:nvSpPr>
            <p:cNvPr id="103" name="Google Shape;103;p2"/>
            <p:cNvSpPr txBox="1"/>
            <p:nvPr/>
          </p:nvSpPr>
          <p:spPr>
            <a:xfrm>
              <a:off x="0" y="-19050"/>
              <a:ext cx="2177430" cy="114935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600" b="0" i="0" u="none" strike="noStrike" cap="none">
                  <a:solidFill>
                    <a:srgbClr val="FFFFFF"/>
                  </a:solidFill>
                  <a:latin typeface="Arvo"/>
                  <a:ea typeface="Arvo"/>
                  <a:cs typeface="Arvo"/>
                  <a:sym typeface="Arvo"/>
                </a:rPr>
                <a:t>02</a:t>
              </a:r>
              <a:endParaRPr/>
            </a:p>
          </p:txBody>
        </p:sp>
        <p:sp>
          <p:nvSpPr>
            <p:cNvPr id="104" name="Google Shape;104;p2"/>
            <p:cNvSpPr txBox="1"/>
            <p:nvPr/>
          </p:nvSpPr>
          <p:spPr>
            <a:xfrm>
              <a:off x="2177430" y="565150"/>
              <a:ext cx="600283" cy="4191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100" b="0" i="0" u="none" strike="noStrike" cap="none">
                  <a:solidFill>
                    <a:srgbClr val="FFFFFF"/>
                  </a:solidFill>
                  <a:latin typeface="Arvo"/>
                  <a:ea typeface="Arvo"/>
                  <a:cs typeface="Arvo"/>
                  <a:sym typeface="Arvo"/>
                </a:rPr>
                <a:t>/18</a:t>
              </a:r>
              <a:endParaRPr/>
            </a:p>
          </p:txBody>
        </p:sp>
      </p:grpSp>
      <p:sp>
        <p:nvSpPr>
          <p:cNvPr id="105" name="Google Shape;105;p2"/>
          <p:cNvSpPr txBox="1"/>
          <p:nvPr/>
        </p:nvSpPr>
        <p:spPr>
          <a:xfrm>
            <a:off x="1676400" y="1409700"/>
            <a:ext cx="5477770" cy="762000"/>
          </a:xfrm>
          <a:prstGeom prst="rect">
            <a:avLst/>
          </a:prstGeom>
          <a:noFill/>
          <a:ln>
            <a:noFill/>
          </a:ln>
        </p:spPr>
        <p:txBody>
          <a:bodyPr spcFirstLastPara="1" wrap="square" lIns="0" tIns="0" rIns="0" bIns="0" anchor="t" anchorCtr="0">
            <a:spAutoFit/>
          </a:bodyPr>
          <a:lstStyle/>
          <a:p>
            <a:pPr marL="0" marR="0" lvl="0" indent="0" algn="ctr" rtl="0">
              <a:lnSpc>
                <a:spcPct val="120004"/>
              </a:lnSpc>
              <a:spcBef>
                <a:spcPts val="0"/>
              </a:spcBef>
              <a:spcAft>
                <a:spcPts val="0"/>
              </a:spcAft>
              <a:buNone/>
            </a:pPr>
            <a:r>
              <a:rPr lang="en-US" sz="4999" b="1" i="0" u="none" strike="noStrike" cap="none">
                <a:solidFill>
                  <a:srgbClr val="FFFFFF"/>
                </a:solidFill>
                <a:latin typeface="Archivo Black"/>
                <a:ea typeface="Archivo Black"/>
                <a:cs typeface="Archivo Black"/>
                <a:sym typeface="Archivo Black"/>
              </a:rPr>
              <a:t>Topic Name</a:t>
            </a:r>
            <a:endParaRPr/>
          </a:p>
        </p:txBody>
      </p:sp>
      <p:sp>
        <p:nvSpPr>
          <p:cNvPr id="106" name="Google Shape;106;p2"/>
          <p:cNvSpPr txBox="1"/>
          <p:nvPr/>
        </p:nvSpPr>
        <p:spPr>
          <a:xfrm>
            <a:off x="13559164" y="1385221"/>
            <a:ext cx="3846850" cy="755271"/>
          </a:xfrm>
          <a:prstGeom prst="rect">
            <a:avLst/>
          </a:prstGeom>
          <a:noFill/>
          <a:ln>
            <a:noFill/>
          </a:ln>
        </p:spPr>
        <p:txBody>
          <a:bodyPr spcFirstLastPara="1" wrap="square" lIns="0" tIns="0" rIns="0" bIns="0" anchor="t" anchorCtr="0">
            <a:spAutoFit/>
          </a:bodyPr>
          <a:lstStyle/>
          <a:p>
            <a:pPr marL="0" marR="0" lvl="0" indent="0" algn="ctr" rtl="0">
              <a:lnSpc>
                <a:spcPct val="120004"/>
              </a:lnSpc>
              <a:spcBef>
                <a:spcPts val="0"/>
              </a:spcBef>
              <a:spcAft>
                <a:spcPts val="0"/>
              </a:spcAft>
              <a:buNone/>
            </a:pPr>
            <a:r>
              <a:rPr lang="en-US" sz="4999" b="0" i="0" u="none" strike="noStrike" cap="none">
                <a:solidFill>
                  <a:srgbClr val="FFFFFF"/>
                </a:solidFill>
                <a:latin typeface="Archivo Black"/>
                <a:ea typeface="Archivo Black"/>
                <a:cs typeface="Archivo Black"/>
                <a:sym typeface="Archivo Black"/>
              </a:rPr>
              <a:t>Page No.</a:t>
            </a:r>
            <a:endParaRPr/>
          </a:p>
        </p:txBody>
      </p:sp>
      <p:sp>
        <p:nvSpPr>
          <p:cNvPr id="107" name="Google Shape;107;p2"/>
          <p:cNvSpPr txBox="1"/>
          <p:nvPr/>
        </p:nvSpPr>
        <p:spPr>
          <a:xfrm>
            <a:off x="1417685" y="2193851"/>
            <a:ext cx="9144000" cy="7937558"/>
          </a:xfrm>
          <a:prstGeom prst="rect">
            <a:avLst/>
          </a:prstGeom>
          <a:noFill/>
          <a:ln>
            <a:noFill/>
          </a:ln>
        </p:spPr>
        <p:txBody>
          <a:bodyPr spcFirstLastPara="1" wrap="square" lIns="0" tIns="0" rIns="0" bIns="0" anchor="t" anchorCtr="0">
            <a:spAutoFit/>
          </a:bodyPr>
          <a:lstStyle/>
          <a:p>
            <a:pPr marL="1209258" marR="0" lvl="1" indent="-604629" algn="l" rtl="0">
              <a:lnSpc>
                <a:spcPct val="139992"/>
              </a:lnSpc>
              <a:spcBef>
                <a:spcPts val="0"/>
              </a:spcBef>
              <a:spcAft>
                <a:spcPts val="0"/>
              </a:spcAft>
              <a:buClr>
                <a:srgbClr val="FFFFFF"/>
              </a:buClr>
              <a:buSzPts val="5601"/>
              <a:buFont typeface="Arial"/>
              <a:buChar char="•"/>
            </a:pPr>
            <a:r>
              <a:rPr lang="en-US" sz="5601" b="0" i="0" u="none" strike="noStrike" cap="none">
                <a:solidFill>
                  <a:srgbClr val="FFFFFF"/>
                </a:solidFill>
                <a:latin typeface="Arial"/>
                <a:ea typeface="Arial"/>
                <a:cs typeface="Arial"/>
                <a:sym typeface="Arial"/>
              </a:rPr>
              <a:t>Data Types</a:t>
            </a:r>
            <a:endParaRPr/>
          </a:p>
          <a:p>
            <a:pPr marL="1209258" marR="0" lvl="1" indent="-604629" algn="l" rtl="0">
              <a:lnSpc>
                <a:spcPct val="139992"/>
              </a:lnSpc>
              <a:spcBef>
                <a:spcPts val="0"/>
              </a:spcBef>
              <a:spcAft>
                <a:spcPts val="0"/>
              </a:spcAft>
              <a:buClr>
                <a:srgbClr val="FFFFFF"/>
              </a:buClr>
              <a:buSzPts val="5601"/>
              <a:buFont typeface="Arial"/>
              <a:buChar char="•"/>
            </a:pPr>
            <a:r>
              <a:rPr lang="en-US" sz="5601" b="0" i="0" u="none" strike="noStrike" cap="none">
                <a:solidFill>
                  <a:srgbClr val="FFFFFF"/>
                </a:solidFill>
                <a:latin typeface="Arial"/>
                <a:ea typeface="Arial"/>
                <a:cs typeface="Arial"/>
                <a:sym typeface="Arial"/>
              </a:rPr>
              <a:t>Operators</a:t>
            </a:r>
            <a:endParaRPr/>
          </a:p>
          <a:p>
            <a:pPr marL="1209258" marR="0" lvl="1" indent="-604629" algn="l" rtl="0">
              <a:lnSpc>
                <a:spcPct val="139992"/>
              </a:lnSpc>
              <a:spcBef>
                <a:spcPts val="0"/>
              </a:spcBef>
              <a:spcAft>
                <a:spcPts val="0"/>
              </a:spcAft>
              <a:buClr>
                <a:srgbClr val="FFFFFF"/>
              </a:buClr>
              <a:buSzPts val="5601"/>
              <a:buFont typeface="Arial"/>
              <a:buChar char="•"/>
            </a:pPr>
            <a:r>
              <a:rPr lang="en-US" sz="5601" b="0" i="0" u="none" strike="noStrike" cap="none">
                <a:solidFill>
                  <a:srgbClr val="FFFFFF"/>
                </a:solidFill>
                <a:latin typeface="Arial"/>
                <a:ea typeface="Arial"/>
                <a:cs typeface="Arial"/>
                <a:sym typeface="Arial"/>
              </a:rPr>
              <a:t>Control Statements</a:t>
            </a:r>
            <a:endParaRPr/>
          </a:p>
          <a:p>
            <a:pPr marL="1209258" marR="0" lvl="1" indent="-604629" algn="l" rtl="0">
              <a:lnSpc>
                <a:spcPct val="139992"/>
              </a:lnSpc>
              <a:spcBef>
                <a:spcPts val="0"/>
              </a:spcBef>
              <a:spcAft>
                <a:spcPts val="0"/>
              </a:spcAft>
              <a:buClr>
                <a:srgbClr val="FFFFFF"/>
              </a:buClr>
              <a:buSzPts val="5601"/>
              <a:buFont typeface="Arial"/>
              <a:buChar char="•"/>
            </a:pPr>
            <a:r>
              <a:rPr lang="en-US" sz="5601" b="0" i="0" u="none" strike="noStrike" cap="none">
                <a:solidFill>
                  <a:srgbClr val="FFFFFF"/>
                </a:solidFill>
                <a:latin typeface="Arial"/>
                <a:ea typeface="Arial"/>
                <a:cs typeface="Arial"/>
                <a:sym typeface="Arial"/>
              </a:rPr>
              <a:t>Loops</a:t>
            </a:r>
            <a:endParaRPr/>
          </a:p>
          <a:p>
            <a:pPr marL="1209258" marR="0" lvl="1" indent="-604629" algn="l" rtl="0">
              <a:lnSpc>
                <a:spcPct val="139992"/>
              </a:lnSpc>
              <a:spcBef>
                <a:spcPts val="0"/>
              </a:spcBef>
              <a:spcAft>
                <a:spcPts val="0"/>
              </a:spcAft>
              <a:buClr>
                <a:srgbClr val="FFFFFF"/>
              </a:buClr>
              <a:buSzPts val="5601"/>
              <a:buFont typeface="Arial"/>
              <a:buChar char="•"/>
            </a:pPr>
            <a:r>
              <a:rPr lang="en-US" sz="5601" b="0" i="0" u="none" strike="noStrike" cap="none">
                <a:solidFill>
                  <a:srgbClr val="FFFFFF"/>
                </a:solidFill>
                <a:latin typeface="Arial"/>
                <a:ea typeface="Arial"/>
                <a:cs typeface="Arial"/>
                <a:sym typeface="Arial"/>
              </a:rPr>
              <a:t>Functions</a:t>
            </a:r>
            <a:endParaRPr/>
          </a:p>
          <a:p>
            <a:pPr marL="1209258" marR="0" lvl="1" indent="-604629" algn="l" rtl="0">
              <a:lnSpc>
                <a:spcPct val="139992"/>
              </a:lnSpc>
              <a:spcBef>
                <a:spcPts val="0"/>
              </a:spcBef>
              <a:spcAft>
                <a:spcPts val="0"/>
              </a:spcAft>
              <a:buClr>
                <a:srgbClr val="FFFFFF"/>
              </a:buClr>
              <a:buSzPts val="5601"/>
              <a:buFont typeface="Arial"/>
              <a:buChar char="•"/>
            </a:pPr>
            <a:r>
              <a:rPr lang="en-US" sz="5601" b="0" i="0" u="none" strike="noStrike" cap="none">
                <a:solidFill>
                  <a:srgbClr val="FFFFFF"/>
                </a:solidFill>
                <a:latin typeface="Arial"/>
                <a:ea typeface="Arial"/>
                <a:cs typeface="Arial"/>
                <a:sym typeface="Arial"/>
              </a:rPr>
              <a:t>Array</a:t>
            </a:r>
            <a:endParaRPr/>
          </a:p>
          <a:p>
            <a:pPr marL="1209258" marR="0" lvl="1" indent="-604629" algn="l" rtl="0">
              <a:lnSpc>
                <a:spcPct val="139992"/>
              </a:lnSpc>
              <a:spcBef>
                <a:spcPts val="0"/>
              </a:spcBef>
              <a:spcAft>
                <a:spcPts val="0"/>
              </a:spcAft>
              <a:buClr>
                <a:srgbClr val="FFFFFF"/>
              </a:buClr>
              <a:buSzPts val="5601"/>
              <a:buFont typeface="Arial"/>
              <a:buChar char="•"/>
            </a:pPr>
            <a:r>
              <a:rPr lang="en-US" sz="5601" b="0" i="0" u="none" strike="noStrike" cap="none">
                <a:solidFill>
                  <a:srgbClr val="FFFFFF"/>
                </a:solidFill>
                <a:latin typeface="Arial"/>
                <a:ea typeface="Arial"/>
                <a:cs typeface="Arial"/>
                <a:sym typeface="Arial"/>
              </a:rPr>
              <a:t>Pointers</a:t>
            </a:r>
            <a:endParaRPr/>
          </a:p>
          <a:p>
            <a:pPr marL="1209258" marR="0" lvl="1" indent="-604629" algn="l" rtl="0">
              <a:lnSpc>
                <a:spcPct val="139992"/>
              </a:lnSpc>
              <a:spcBef>
                <a:spcPts val="0"/>
              </a:spcBef>
              <a:spcAft>
                <a:spcPts val="0"/>
              </a:spcAft>
              <a:buClr>
                <a:srgbClr val="FFFFFF"/>
              </a:buClr>
              <a:buSzPts val="5601"/>
              <a:buFont typeface="Arial"/>
              <a:buChar char="•"/>
            </a:pPr>
            <a:r>
              <a:rPr lang="en-US" sz="5601" b="0" i="0" u="none" strike="noStrike" cap="none">
                <a:solidFill>
                  <a:srgbClr val="FFFFFF"/>
                </a:solidFill>
                <a:latin typeface="Arial"/>
                <a:ea typeface="Arial"/>
                <a:cs typeface="Arial"/>
                <a:sym typeface="Arial"/>
              </a:rPr>
              <a:t>Structures</a:t>
            </a:r>
            <a:endParaRPr/>
          </a:p>
        </p:txBody>
      </p:sp>
      <p:sp>
        <p:nvSpPr>
          <p:cNvPr id="108" name="Google Shape;108;p2"/>
          <p:cNvSpPr txBox="1"/>
          <p:nvPr/>
        </p:nvSpPr>
        <p:spPr>
          <a:xfrm>
            <a:off x="14706600" y="2134290"/>
            <a:ext cx="1280711" cy="4936672"/>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5600" b="0" i="0" u="none" strike="noStrike" cap="none">
                <a:solidFill>
                  <a:srgbClr val="FFFFFF"/>
                </a:solidFill>
                <a:latin typeface="Arial"/>
                <a:ea typeface="Arial"/>
                <a:cs typeface="Arial"/>
                <a:sym typeface="Arial"/>
              </a:rPr>
              <a:t>3</a:t>
            </a:r>
            <a:endParaRPr/>
          </a:p>
          <a:p>
            <a:pPr marL="0" marR="0" lvl="0" indent="0" algn="ctr" rtl="0">
              <a:lnSpc>
                <a:spcPct val="140000"/>
              </a:lnSpc>
              <a:spcBef>
                <a:spcPts val="0"/>
              </a:spcBef>
              <a:spcAft>
                <a:spcPts val="0"/>
              </a:spcAft>
              <a:buNone/>
            </a:pPr>
            <a:r>
              <a:rPr lang="en-US" sz="5600" b="0" i="0" u="none" strike="noStrike" cap="none">
                <a:solidFill>
                  <a:srgbClr val="FFFFFF"/>
                </a:solidFill>
                <a:latin typeface="Arial"/>
                <a:ea typeface="Arial"/>
                <a:cs typeface="Arial"/>
                <a:sym typeface="Arial"/>
              </a:rPr>
              <a:t>6</a:t>
            </a:r>
            <a:endParaRPr/>
          </a:p>
          <a:p>
            <a:pPr marL="0" marR="0" lvl="0" indent="0" algn="ctr" rtl="0">
              <a:lnSpc>
                <a:spcPct val="140000"/>
              </a:lnSpc>
              <a:spcBef>
                <a:spcPts val="0"/>
              </a:spcBef>
              <a:spcAft>
                <a:spcPts val="0"/>
              </a:spcAft>
              <a:buNone/>
            </a:pPr>
            <a:r>
              <a:rPr lang="en-US" sz="5600" b="0" i="0" u="none" strike="noStrike" cap="none">
                <a:solidFill>
                  <a:srgbClr val="FFFFFF"/>
                </a:solidFill>
                <a:latin typeface="Arial"/>
                <a:ea typeface="Arial"/>
                <a:cs typeface="Arial"/>
                <a:sym typeface="Arial"/>
              </a:rPr>
              <a:t>9</a:t>
            </a:r>
            <a:endParaRPr/>
          </a:p>
          <a:p>
            <a:pPr marL="0" marR="0" lvl="0" indent="0" algn="ctr" rtl="0">
              <a:lnSpc>
                <a:spcPct val="140000"/>
              </a:lnSpc>
              <a:spcBef>
                <a:spcPts val="0"/>
              </a:spcBef>
              <a:spcAft>
                <a:spcPts val="0"/>
              </a:spcAft>
              <a:buNone/>
            </a:pPr>
            <a:r>
              <a:rPr lang="en-US" sz="5600" b="0" i="0" u="none" strike="noStrike" cap="none">
                <a:solidFill>
                  <a:srgbClr val="FFFFFF"/>
                </a:solidFill>
                <a:latin typeface="Arial"/>
                <a:ea typeface="Arial"/>
                <a:cs typeface="Arial"/>
                <a:sym typeface="Arial"/>
              </a:rPr>
              <a:t>12</a:t>
            </a:r>
            <a:endParaRPr/>
          </a:p>
          <a:p>
            <a:pPr marL="0" marR="0" lvl="0" indent="0" algn="ctr" rtl="0">
              <a:lnSpc>
                <a:spcPct val="140000"/>
              </a:lnSpc>
              <a:spcBef>
                <a:spcPts val="0"/>
              </a:spcBef>
              <a:spcAft>
                <a:spcPts val="0"/>
              </a:spcAft>
              <a:buNone/>
            </a:pPr>
            <a:r>
              <a:rPr lang="en-US" sz="5600" b="0" i="0" u="none" strike="noStrike" cap="none">
                <a:solidFill>
                  <a:srgbClr val="FFFFFF"/>
                </a:solidFill>
                <a:latin typeface="Arial"/>
                <a:ea typeface="Arial"/>
                <a:cs typeface="Arial"/>
                <a:sym typeface="Arial"/>
              </a:rPr>
              <a:t>15</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Shape 265"/>
        <p:cNvGrpSpPr/>
        <p:nvPr/>
      </p:nvGrpSpPr>
      <p:grpSpPr>
        <a:xfrm>
          <a:off x="0" y="0"/>
          <a:ext cx="0" cy="0"/>
          <a:chOff x="0" y="0"/>
          <a:chExt cx="0" cy="0"/>
        </a:xfrm>
      </p:grpSpPr>
      <p:sp>
        <p:nvSpPr>
          <p:cNvPr id="266" name="Google Shape;266;p20"/>
          <p:cNvSpPr txBox="1"/>
          <p:nvPr/>
        </p:nvSpPr>
        <p:spPr>
          <a:xfrm>
            <a:off x="678802" y="117157"/>
            <a:ext cx="4333503"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Array</a:t>
            </a:r>
            <a:endParaRPr/>
          </a:p>
        </p:txBody>
      </p:sp>
      <p:sp>
        <p:nvSpPr>
          <p:cNvPr id="267" name="Google Shape;267;p20"/>
          <p:cNvSpPr txBox="1"/>
          <p:nvPr/>
        </p:nvSpPr>
        <p:spPr>
          <a:xfrm>
            <a:off x="609600" y="1638300"/>
            <a:ext cx="17373600" cy="5078313"/>
          </a:xfrm>
          <a:prstGeom prst="rect">
            <a:avLst/>
          </a:prstGeom>
          <a:noFill/>
          <a:ln>
            <a:noFill/>
          </a:ln>
        </p:spPr>
        <p:txBody>
          <a:bodyPr spcFirstLastPara="1" wrap="square" lIns="91425" tIns="45700" rIns="91425" bIns="45700" anchor="t" anchorCtr="0">
            <a:spAutoFit/>
          </a:bodyPr>
          <a:lstStyle/>
          <a:p>
            <a:pPr marL="571500" marR="0" lvl="0" indent="-571500" algn="l" rtl="0">
              <a:spcBef>
                <a:spcPts val="0"/>
              </a:spcBef>
              <a:spcAft>
                <a:spcPts val="0"/>
              </a:spcAft>
              <a:buClr>
                <a:schemeClr val="lt1"/>
              </a:buClr>
              <a:buSzPts val="3600"/>
              <a:buFont typeface="Arial"/>
              <a:buChar char="•"/>
            </a:pPr>
            <a:r>
              <a:rPr lang="en-US" sz="3600" b="1" i="0" u="none" strike="noStrike" cap="none">
                <a:solidFill>
                  <a:schemeClr val="lt1"/>
                </a:solidFill>
                <a:latin typeface="Archivo Black"/>
                <a:ea typeface="Archivo Black"/>
                <a:cs typeface="Archivo Black"/>
                <a:sym typeface="Archivo Black"/>
              </a:rPr>
              <a:t>An array in C/C++ or be it in any programming language is a collection of similar data items stored at contiguous memory locations and elements can be accessed randomly using indices of an array. </a:t>
            </a:r>
            <a:endParaRPr/>
          </a:p>
          <a:p>
            <a:pPr marL="571500" marR="0" lvl="0" indent="-571500" algn="l" rtl="0">
              <a:spcBef>
                <a:spcPts val="0"/>
              </a:spcBef>
              <a:spcAft>
                <a:spcPts val="0"/>
              </a:spcAft>
              <a:buClr>
                <a:schemeClr val="lt1"/>
              </a:buClr>
              <a:buSzPts val="3600"/>
              <a:buFont typeface="Arial"/>
              <a:buChar char="•"/>
            </a:pPr>
            <a:r>
              <a:rPr lang="en-US" sz="3600" b="1" i="0" u="none" strike="noStrike" cap="none">
                <a:solidFill>
                  <a:schemeClr val="lt1"/>
                </a:solidFill>
                <a:latin typeface="Archivo Black"/>
                <a:ea typeface="Archivo Black"/>
                <a:cs typeface="Archivo Black"/>
                <a:sym typeface="Archivo Black"/>
              </a:rPr>
              <a:t>They can be used to store the collection of primitive data types such as int, float, double, char many more of any particular type. To add to it, an array in C/C++ can store derived data types such as structures, pointers etc. Given below is the picture representation of an array.</a:t>
            </a:r>
            <a:endParaRPr sz="3600" b="1" i="0" u="none" strike="noStrike" cap="none">
              <a:solidFill>
                <a:schemeClr val="lt1"/>
              </a:solidFill>
              <a:latin typeface="Archivo Black"/>
              <a:ea typeface="Archivo Black"/>
              <a:cs typeface="Archivo Black"/>
              <a:sym typeface="Archivo Black"/>
            </a:endParaRPr>
          </a:p>
        </p:txBody>
      </p:sp>
      <p:pic>
        <p:nvPicPr>
          <p:cNvPr id="268" name="Google Shape;268;p20"/>
          <p:cNvPicPr preferRelativeResize="0"/>
          <p:nvPr/>
        </p:nvPicPr>
        <p:blipFill rotWithShape="1">
          <a:blip r:embed="rId3">
            <a:alphaModFix/>
          </a:blip>
          <a:srcRect l="22917" t="36298" r="28332" b="38791"/>
          <a:stretch/>
        </p:blipFill>
        <p:spPr>
          <a:xfrm>
            <a:off x="4114800" y="6904256"/>
            <a:ext cx="8915400" cy="2667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Shape 272"/>
        <p:cNvGrpSpPr/>
        <p:nvPr/>
      </p:nvGrpSpPr>
      <p:grpSpPr>
        <a:xfrm>
          <a:off x="0" y="0"/>
          <a:ext cx="0" cy="0"/>
          <a:chOff x="0" y="0"/>
          <a:chExt cx="0" cy="0"/>
        </a:xfrm>
      </p:grpSpPr>
      <p:sp>
        <p:nvSpPr>
          <p:cNvPr id="273" name="Google Shape;273;p21"/>
          <p:cNvSpPr txBox="1"/>
          <p:nvPr/>
        </p:nvSpPr>
        <p:spPr>
          <a:xfrm>
            <a:off x="678802" y="117157"/>
            <a:ext cx="4333503"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Array</a:t>
            </a:r>
            <a:endParaRPr/>
          </a:p>
        </p:txBody>
      </p:sp>
      <p:sp>
        <p:nvSpPr>
          <p:cNvPr id="274" name="Google Shape;274;p21"/>
          <p:cNvSpPr txBox="1"/>
          <p:nvPr/>
        </p:nvSpPr>
        <p:spPr>
          <a:xfrm>
            <a:off x="457200" y="1749520"/>
            <a:ext cx="17678400" cy="8956298"/>
          </a:xfrm>
          <a:prstGeom prst="rect">
            <a:avLst/>
          </a:prstGeom>
          <a:noFill/>
          <a:ln>
            <a:noFill/>
          </a:ln>
        </p:spPr>
        <p:txBody>
          <a:bodyPr spcFirstLastPara="1" wrap="square" lIns="91425" tIns="45700" rIns="91425" bIns="45700" anchor="t" anchorCtr="0">
            <a:spAutoFit/>
          </a:bodyPr>
          <a:lstStyle/>
          <a:p>
            <a:pPr marL="571500" marR="0" lvl="0" indent="-571500" algn="l" rtl="0">
              <a:spcBef>
                <a:spcPts val="0"/>
              </a:spcBef>
              <a:spcAft>
                <a:spcPts val="0"/>
              </a:spcAft>
              <a:buClr>
                <a:schemeClr val="lt1"/>
              </a:buClr>
              <a:buSzPts val="3600"/>
              <a:buFont typeface="Arial"/>
              <a:buChar char="•"/>
            </a:pPr>
            <a:r>
              <a:rPr lang="en-US" sz="3600" b="1" i="0" u="sng" strike="noStrike" cap="none">
                <a:solidFill>
                  <a:schemeClr val="lt1"/>
                </a:solidFill>
                <a:latin typeface="Archivo Black"/>
                <a:ea typeface="Archivo Black"/>
                <a:cs typeface="Archivo Black"/>
                <a:sym typeface="Archivo Black"/>
              </a:rPr>
              <a:t>Why do we need arrays? </a:t>
            </a:r>
            <a:endParaRPr sz="3600" b="1" i="0" u="sng" strike="noStrike" cap="none">
              <a:solidFill>
                <a:schemeClr val="lt1"/>
              </a:solidFill>
              <a:latin typeface="Archivo Black"/>
              <a:ea typeface="Archivo Black"/>
              <a:cs typeface="Archivo Black"/>
              <a:sym typeface="Archivo Black"/>
            </a:endParaRPr>
          </a:p>
          <a:p>
            <a:pPr marL="571500" marR="0" lvl="0" indent="-571500" algn="l" rtl="0">
              <a:spcBef>
                <a:spcPts val="0"/>
              </a:spcBef>
              <a:spcAft>
                <a:spcPts val="0"/>
              </a:spcAft>
              <a:buClr>
                <a:schemeClr val="lt1"/>
              </a:buClr>
              <a:buSzPts val="3600"/>
              <a:buFont typeface="Arial"/>
              <a:buChar char="•"/>
            </a:pPr>
            <a:r>
              <a:rPr lang="en-US" sz="3600" b="1" i="0" u="none" strike="noStrike" cap="none">
                <a:solidFill>
                  <a:schemeClr val="lt1"/>
                </a:solidFill>
                <a:latin typeface="Archivo Black"/>
                <a:ea typeface="Archivo Black"/>
                <a:cs typeface="Archivo Black"/>
                <a:sym typeface="Archivo Black"/>
              </a:rPr>
              <a:t>We can use normal variables (v1, v2, v3, ..) when we have a small number of objects, but if we want to store a large number of instances, it becomes difficult to manage them with normal variables. The idea of an array is to represent many instances in one variable.</a:t>
            </a:r>
            <a:endParaRPr/>
          </a:p>
          <a:p>
            <a:pPr marL="571500" marR="0" lvl="0" indent="-342900" algn="l" rtl="0">
              <a:spcBef>
                <a:spcPts val="0"/>
              </a:spcBef>
              <a:spcAft>
                <a:spcPts val="0"/>
              </a:spcAft>
              <a:buClr>
                <a:schemeClr val="dk1"/>
              </a:buClr>
              <a:buSzPts val="3600"/>
              <a:buFont typeface="Arial"/>
              <a:buNone/>
            </a:pPr>
            <a:endParaRPr sz="3600" b="1" i="0" u="none" strike="noStrike" cap="none">
              <a:solidFill>
                <a:schemeClr val="lt1"/>
              </a:solidFill>
              <a:latin typeface="Archivo Black"/>
              <a:ea typeface="Archivo Black"/>
              <a:cs typeface="Archivo Black"/>
              <a:sym typeface="Archivo Black"/>
            </a:endParaRPr>
          </a:p>
          <a:p>
            <a:pPr marL="571500" marR="0" lvl="0" indent="-571500" algn="l" rtl="0">
              <a:spcBef>
                <a:spcPts val="0"/>
              </a:spcBef>
              <a:spcAft>
                <a:spcPts val="0"/>
              </a:spcAft>
              <a:buClr>
                <a:schemeClr val="lt1"/>
              </a:buClr>
              <a:buSzPts val="3600"/>
              <a:buFont typeface="Arial"/>
              <a:buChar char="•"/>
            </a:pPr>
            <a:r>
              <a:rPr lang="en-US" sz="3600" b="1" i="0" u="sng" strike="noStrike" cap="none">
                <a:solidFill>
                  <a:schemeClr val="lt1"/>
                </a:solidFill>
                <a:latin typeface="Archivo Black"/>
                <a:ea typeface="Archivo Black"/>
                <a:cs typeface="Archivo Black"/>
                <a:sym typeface="Archivo Black"/>
              </a:rPr>
              <a:t>Advantages:-</a:t>
            </a:r>
            <a:endParaRPr/>
          </a:p>
          <a:p>
            <a:pPr marL="0" marR="0" lvl="0" indent="-228600" algn="l" rtl="0">
              <a:spcBef>
                <a:spcPts val="0"/>
              </a:spcBef>
              <a:spcAft>
                <a:spcPts val="0"/>
              </a:spcAft>
              <a:buClr>
                <a:schemeClr val="lt1"/>
              </a:buClr>
              <a:buSzPts val="3600"/>
              <a:buFont typeface="Arial"/>
              <a:buChar char="•"/>
            </a:pPr>
            <a:r>
              <a:rPr lang="en-US" sz="3600" b="1" i="0" u="none" strike="noStrike" cap="none">
                <a:solidFill>
                  <a:schemeClr val="lt1"/>
                </a:solidFill>
                <a:latin typeface="Archivo Black"/>
                <a:ea typeface="Archivo Black"/>
                <a:cs typeface="Archivo Black"/>
                <a:sym typeface="Archivo Black"/>
              </a:rPr>
              <a:t>Code Optimization:  we can retrieve or sort the data efficiently.</a:t>
            </a:r>
            <a:endParaRPr/>
          </a:p>
          <a:p>
            <a:pPr marL="0" marR="0" lvl="0" indent="-228600" algn="l" rtl="0">
              <a:spcBef>
                <a:spcPts val="0"/>
              </a:spcBef>
              <a:spcAft>
                <a:spcPts val="0"/>
              </a:spcAft>
              <a:buClr>
                <a:schemeClr val="lt1"/>
              </a:buClr>
              <a:buSzPts val="3600"/>
              <a:buFont typeface="Arial"/>
              <a:buChar char="•"/>
            </a:pPr>
            <a:r>
              <a:rPr lang="en-US" sz="3600" b="1" i="0" u="none" strike="noStrike" cap="none">
                <a:solidFill>
                  <a:schemeClr val="lt1"/>
                </a:solidFill>
                <a:latin typeface="Archivo Black"/>
                <a:ea typeface="Archivo Black"/>
                <a:cs typeface="Archivo Black"/>
                <a:sym typeface="Archivo Black"/>
              </a:rPr>
              <a:t>Random access: We can get any data located at an index position.</a:t>
            </a:r>
            <a:endParaRPr/>
          </a:p>
          <a:p>
            <a:pPr marL="571500" marR="0" lvl="0" indent="-342900" algn="l" rtl="0">
              <a:spcBef>
                <a:spcPts val="0"/>
              </a:spcBef>
              <a:spcAft>
                <a:spcPts val="0"/>
              </a:spcAft>
              <a:buClr>
                <a:schemeClr val="dk1"/>
              </a:buClr>
              <a:buSzPts val="3600"/>
              <a:buFont typeface="Arial"/>
              <a:buNone/>
            </a:pPr>
            <a:endParaRPr sz="3600" b="1" i="0" u="none" strike="noStrike" cap="none">
              <a:solidFill>
                <a:schemeClr val="lt1"/>
              </a:solidFill>
              <a:latin typeface="Archivo Black"/>
              <a:ea typeface="Archivo Black"/>
              <a:cs typeface="Archivo Black"/>
              <a:sym typeface="Archivo Black"/>
            </a:endParaRPr>
          </a:p>
          <a:p>
            <a:pPr marL="571500" marR="0" lvl="0" indent="-571500" algn="l" rtl="0">
              <a:spcBef>
                <a:spcPts val="0"/>
              </a:spcBef>
              <a:spcAft>
                <a:spcPts val="0"/>
              </a:spcAft>
              <a:buClr>
                <a:schemeClr val="lt1"/>
              </a:buClr>
              <a:buSzPts val="3600"/>
              <a:buFont typeface="Arial"/>
              <a:buChar char="•"/>
            </a:pPr>
            <a:r>
              <a:rPr lang="en-US" sz="3600" b="1" i="0" u="sng" strike="noStrike" cap="none">
                <a:solidFill>
                  <a:schemeClr val="lt1"/>
                </a:solidFill>
                <a:latin typeface="Archivo Black"/>
                <a:ea typeface="Archivo Black"/>
                <a:cs typeface="Archivo Black"/>
                <a:sym typeface="Archivo Black"/>
              </a:rPr>
              <a:t>Disadvantages:-</a:t>
            </a:r>
            <a:endParaRPr/>
          </a:p>
          <a:p>
            <a:pPr marL="0" marR="0" lvl="0" indent="-228600" algn="l" rtl="0">
              <a:spcBef>
                <a:spcPts val="0"/>
              </a:spcBef>
              <a:spcAft>
                <a:spcPts val="0"/>
              </a:spcAft>
              <a:buClr>
                <a:schemeClr val="lt1"/>
              </a:buClr>
              <a:buSzPts val="3600"/>
              <a:buFont typeface="Arial"/>
              <a:buChar char="•"/>
            </a:pPr>
            <a:r>
              <a:rPr lang="en-US" sz="3600" b="1" i="0" u="none" strike="noStrike" cap="none">
                <a:solidFill>
                  <a:schemeClr val="lt1"/>
                </a:solidFill>
                <a:latin typeface="Archivo Black"/>
                <a:ea typeface="Archivo Black"/>
                <a:cs typeface="Archivo Black"/>
                <a:sym typeface="Archivo Black"/>
              </a:rPr>
              <a:t>Size Limit: We can store only the fixed size of elements in the array. It doesn’t grow its size at runtime. </a:t>
            </a:r>
            <a:endParaRPr/>
          </a:p>
          <a:p>
            <a:pPr marL="0" marR="0" lvl="0" indent="0" algn="l" rtl="0">
              <a:spcBef>
                <a:spcPts val="0"/>
              </a:spcBef>
              <a:spcAft>
                <a:spcPts val="0"/>
              </a:spcAft>
              <a:buNone/>
            </a:pPr>
            <a:endParaRPr sz="3600" b="1" i="0" u="none" strike="noStrike" cap="none">
              <a:solidFill>
                <a:schemeClr val="dk1"/>
              </a:solidFill>
              <a:latin typeface="Archivo Black"/>
              <a:ea typeface="Archivo Black"/>
              <a:cs typeface="Archivo Black"/>
              <a:sym typeface="Archivo Black"/>
            </a:endParaRPr>
          </a:p>
          <a:p>
            <a:pPr marL="0" marR="0" lvl="0" indent="0" algn="l" rtl="0">
              <a:spcBef>
                <a:spcPts val="0"/>
              </a:spcBef>
              <a:spcAft>
                <a:spcPts val="0"/>
              </a:spcAft>
              <a:buNone/>
            </a:pPr>
            <a:br>
              <a:rPr lang="en-US" sz="1800" b="0" i="0" u="none" strike="noStrike" cap="none">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Shape 278"/>
        <p:cNvGrpSpPr/>
        <p:nvPr/>
      </p:nvGrpSpPr>
      <p:grpSpPr>
        <a:xfrm>
          <a:off x="0" y="0"/>
          <a:ext cx="0" cy="0"/>
          <a:chOff x="0" y="0"/>
          <a:chExt cx="0" cy="0"/>
        </a:xfrm>
      </p:grpSpPr>
      <p:sp>
        <p:nvSpPr>
          <p:cNvPr id="279" name="Google Shape;279;p22"/>
          <p:cNvSpPr txBox="1"/>
          <p:nvPr/>
        </p:nvSpPr>
        <p:spPr>
          <a:xfrm>
            <a:off x="678802" y="117157"/>
            <a:ext cx="4333503"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a:solidFill>
                  <a:srgbClr val="FFFFFF"/>
                </a:solidFill>
                <a:latin typeface="Arial"/>
                <a:ea typeface="Arial"/>
                <a:cs typeface="Arial"/>
                <a:sym typeface="Arial"/>
              </a:rPr>
              <a:t>Array</a:t>
            </a:r>
            <a:endParaRPr/>
          </a:p>
        </p:txBody>
      </p:sp>
      <p:pic>
        <p:nvPicPr>
          <p:cNvPr id="280" name="Google Shape;280;p22"/>
          <p:cNvPicPr preferRelativeResize="0"/>
          <p:nvPr/>
        </p:nvPicPr>
        <p:blipFill rotWithShape="1">
          <a:blip r:embed="rId3">
            <a:alphaModFix/>
          </a:blip>
          <a:srcRect l="2583" t="5168" r="13702" b="8907"/>
          <a:stretch/>
        </p:blipFill>
        <p:spPr>
          <a:xfrm>
            <a:off x="1676401" y="2247900"/>
            <a:ext cx="13716000" cy="7620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Shape 284"/>
        <p:cNvGrpSpPr/>
        <p:nvPr/>
      </p:nvGrpSpPr>
      <p:grpSpPr>
        <a:xfrm>
          <a:off x="0" y="0"/>
          <a:ext cx="0" cy="0"/>
          <a:chOff x="0" y="0"/>
          <a:chExt cx="0" cy="0"/>
        </a:xfrm>
      </p:grpSpPr>
      <p:sp>
        <p:nvSpPr>
          <p:cNvPr id="285" name="Google Shape;285;p23"/>
          <p:cNvSpPr txBox="1"/>
          <p:nvPr/>
        </p:nvSpPr>
        <p:spPr>
          <a:xfrm>
            <a:off x="212271" y="88583"/>
            <a:ext cx="6340929"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a:solidFill>
                  <a:srgbClr val="FFFFFF"/>
                </a:solidFill>
                <a:latin typeface="Arial"/>
                <a:ea typeface="Arial"/>
                <a:cs typeface="Arial"/>
                <a:sym typeface="Arial"/>
              </a:rPr>
              <a:t>Pointers</a:t>
            </a:r>
            <a:endParaRPr/>
          </a:p>
        </p:txBody>
      </p:sp>
      <p:pic>
        <p:nvPicPr>
          <p:cNvPr id="286" name="Google Shape;286;p23"/>
          <p:cNvPicPr preferRelativeResize="0"/>
          <p:nvPr/>
        </p:nvPicPr>
        <p:blipFill rotWithShape="1">
          <a:blip r:embed="rId3">
            <a:alphaModFix/>
          </a:blip>
          <a:srcRect l="5405" t="8541" r="6756" b="9706"/>
          <a:stretch/>
        </p:blipFill>
        <p:spPr>
          <a:xfrm>
            <a:off x="3429000" y="4762500"/>
            <a:ext cx="9906000" cy="5105400"/>
          </a:xfrm>
          <a:prstGeom prst="rect">
            <a:avLst/>
          </a:prstGeom>
          <a:noFill/>
          <a:ln>
            <a:noFill/>
          </a:ln>
        </p:spPr>
      </p:pic>
      <p:sp>
        <p:nvSpPr>
          <p:cNvPr id="287" name="Google Shape;287;p23"/>
          <p:cNvSpPr txBox="1"/>
          <p:nvPr/>
        </p:nvSpPr>
        <p:spPr>
          <a:xfrm>
            <a:off x="549729" y="1485900"/>
            <a:ext cx="17526000" cy="2862322"/>
          </a:xfrm>
          <a:prstGeom prst="rect">
            <a:avLst/>
          </a:prstGeom>
          <a:noFill/>
          <a:ln>
            <a:noFill/>
          </a:ln>
        </p:spPr>
        <p:txBody>
          <a:bodyPr spcFirstLastPara="1" wrap="square" lIns="91425" tIns="45700" rIns="91425" bIns="45700" anchor="t" anchorCtr="0">
            <a:spAutoFit/>
          </a:bodyPr>
          <a:lstStyle/>
          <a:p>
            <a:pPr marL="571500" marR="0" lvl="0" indent="-571500" algn="l" rtl="0">
              <a:spcBef>
                <a:spcPts val="0"/>
              </a:spcBef>
              <a:spcAft>
                <a:spcPts val="0"/>
              </a:spcAft>
              <a:buClr>
                <a:schemeClr val="lt1"/>
              </a:buClr>
              <a:buSzPts val="3600"/>
              <a:buFont typeface="Arial"/>
              <a:buChar char="•"/>
            </a:pPr>
            <a:r>
              <a:rPr lang="en-US" sz="3600" b="0" i="0">
                <a:solidFill>
                  <a:schemeClr val="lt1"/>
                </a:solidFill>
                <a:latin typeface="Archivo Black"/>
                <a:ea typeface="Archivo Black"/>
                <a:cs typeface="Archivo Black"/>
                <a:sym typeface="Archivo Black"/>
              </a:rPr>
              <a:t>Pointers in C are used to store the address of variables or a memory location. </a:t>
            </a:r>
            <a:endParaRPr/>
          </a:p>
          <a:p>
            <a:pPr marL="571500" marR="0" lvl="0" indent="-571500" algn="l" rtl="0">
              <a:spcBef>
                <a:spcPts val="0"/>
              </a:spcBef>
              <a:spcAft>
                <a:spcPts val="0"/>
              </a:spcAft>
              <a:buClr>
                <a:schemeClr val="lt1"/>
              </a:buClr>
              <a:buSzPts val="3600"/>
              <a:buFont typeface="Arial"/>
              <a:buChar char="•"/>
            </a:pPr>
            <a:r>
              <a:rPr lang="en-US" sz="3600" b="0" i="0">
                <a:solidFill>
                  <a:schemeClr val="lt1"/>
                </a:solidFill>
                <a:latin typeface="Archivo Black"/>
                <a:ea typeface="Archivo Black"/>
                <a:cs typeface="Archivo Black"/>
                <a:sym typeface="Archivo Black"/>
              </a:rPr>
              <a:t>This variable can be of any data type i.e, int, char, function, array, or any other pointer. </a:t>
            </a:r>
            <a:endParaRPr/>
          </a:p>
          <a:p>
            <a:pPr marL="571500" marR="0" lvl="0" indent="-571500" algn="l" rtl="0">
              <a:spcBef>
                <a:spcPts val="0"/>
              </a:spcBef>
              <a:spcAft>
                <a:spcPts val="0"/>
              </a:spcAft>
              <a:buClr>
                <a:schemeClr val="lt1"/>
              </a:buClr>
              <a:buSzPts val="3600"/>
              <a:buFont typeface="Arial"/>
              <a:buChar char="•"/>
            </a:pPr>
            <a:r>
              <a:rPr lang="en-US" sz="3600" b="0" i="0">
                <a:solidFill>
                  <a:schemeClr val="lt1"/>
                </a:solidFill>
                <a:latin typeface="Archivo Black"/>
                <a:ea typeface="Archivo Black"/>
                <a:cs typeface="Archivo Black"/>
                <a:sym typeface="Archivo Black"/>
              </a:rPr>
              <a:t>The pointer of type void is called</a:t>
            </a:r>
            <a:r>
              <a:rPr lang="en-US" sz="3600" b="1" i="0">
                <a:solidFill>
                  <a:schemeClr val="lt1"/>
                </a:solidFill>
                <a:latin typeface="Archivo Black"/>
                <a:ea typeface="Archivo Black"/>
                <a:cs typeface="Archivo Black"/>
                <a:sym typeface="Archivo Black"/>
              </a:rPr>
              <a:t> Void pointer</a:t>
            </a:r>
            <a:r>
              <a:rPr lang="en-US" sz="3600" b="0" i="0">
                <a:solidFill>
                  <a:schemeClr val="lt1"/>
                </a:solidFill>
                <a:latin typeface="Archivo Black"/>
                <a:ea typeface="Archivo Black"/>
                <a:cs typeface="Archivo Black"/>
                <a:sym typeface="Archivo Black"/>
              </a:rPr>
              <a:t> or </a:t>
            </a:r>
            <a:r>
              <a:rPr lang="en-US" sz="3600" b="1" i="0">
                <a:solidFill>
                  <a:schemeClr val="lt1"/>
                </a:solidFill>
                <a:latin typeface="Archivo Black"/>
                <a:ea typeface="Archivo Black"/>
                <a:cs typeface="Archivo Black"/>
                <a:sym typeface="Archivo Black"/>
              </a:rPr>
              <a:t>Generic pointer</a:t>
            </a:r>
            <a:r>
              <a:rPr lang="en-US" sz="3600" b="0" i="0">
                <a:solidFill>
                  <a:schemeClr val="lt1"/>
                </a:solidFill>
                <a:latin typeface="Archivo Black"/>
                <a:ea typeface="Archivo Black"/>
                <a:cs typeface="Archivo Black"/>
                <a:sym typeface="Archivo Black"/>
              </a:rPr>
              <a:t>.</a:t>
            </a:r>
            <a:endParaRPr sz="3600">
              <a:solidFill>
                <a:schemeClr val="lt1"/>
              </a:solidFill>
              <a:latin typeface="Archivo Black"/>
              <a:ea typeface="Archivo Black"/>
              <a:cs typeface="Archivo Black"/>
              <a:sym typeface="Archivo Black"/>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Shape 291"/>
        <p:cNvGrpSpPr/>
        <p:nvPr/>
      </p:nvGrpSpPr>
      <p:grpSpPr>
        <a:xfrm>
          <a:off x="0" y="0"/>
          <a:ext cx="0" cy="0"/>
          <a:chOff x="0" y="0"/>
          <a:chExt cx="0" cy="0"/>
        </a:xfrm>
      </p:grpSpPr>
      <p:sp>
        <p:nvSpPr>
          <p:cNvPr id="292" name="Google Shape;292;p24"/>
          <p:cNvSpPr txBox="1"/>
          <p:nvPr/>
        </p:nvSpPr>
        <p:spPr>
          <a:xfrm>
            <a:off x="212271" y="88583"/>
            <a:ext cx="6340929"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a:solidFill>
                  <a:srgbClr val="FFFFFF"/>
                </a:solidFill>
                <a:latin typeface="Arial"/>
                <a:ea typeface="Arial"/>
                <a:cs typeface="Arial"/>
                <a:sym typeface="Arial"/>
              </a:rPr>
              <a:t>Pointers</a:t>
            </a:r>
            <a:endParaRPr/>
          </a:p>
        </p:txBody>
      </p:sp>
      <p:sp>
        <p:nvSpPr>
          <p:cNvPr id="293" name="Google Shape;293;p24"/>
          <p:cNvSpPr txBox="1"/>
          <p:nvPr/>
        </p:nvSpPr>
        <p:spPr>
          <a:xfrm>
            <a:off x="838200" y="1943100"/>
            <a:ext cx="16002000" cy="63709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800" b="1" i="0" u="sng">
                <a:solidFill>
                  <a:srgbClr val="FFFFFF"/>
                </a:solidFill>
                <a:latin typeface="Archivo Black"/>
                <a:ea typeface="Archivo Black"/>
                <a:cs typeface="Archivo Black"/>
                <a:sym typeface="Archivo Black"/>
              </a:rPr>
              <a:t>Uses of pointer</a:t>
            </a:r>
            <a:endParaRPr/>
          </a:p>
          <a:p>
            <a:pPr marL="0" marR="0" lvl="0" indent="-228600" algn="l" rtl="0">
              <a:spcBef>
                <a:spcPts val="0"/>
              </a:spcBef>
              <a:spcAft>
                <a:spcPts val="0"/>
              </a:spcAft>
              <a:buClr>
                <a:srgbClr val="FFFFFF"/>
              </a:buClr>
              <a:buSzPts val="3600"/>
              <a:buFont typeface="Calibri"/>
              <a:buAutoNum type="arabicPeriod"/>
            </a:pPr>
            <a:r>
              <a:rPr lang="en-US" sz="3600" b="0" i="0">
                <a:solidFill>
                  <a:srgbClr val="FFFFFF"/>
                </a:solidFill>
                <a:latin typeface="Archivo Black"/>
                <a:ea typeface="Archivo Black"/>
                <a:cs typeface="Archivo Black"/>
                <a:sym typeface="Archivo Black"/>
              </a:rPr>
              <a:t>To </a:t>
            </a:r>
            <a:r>
              <a:rPr lang="en-US" sz="3600">
                <a:solidFill>
                  <a:srgbClr val="FFFFFF"/>
                </a:solidFill>
                <a:latin typeface="Archivo Black"/>
                <a:ea typeface="Archivo Black"/>
                <a:cs typeface="Archivo Black"/>
                <a:sym typeface="Archivo Black"/>
              </a:rPr>
              <a:t>pass arguments by reference</a:t>
            </a:r>
            <a:endParaRPr sz="3600" b="0" i="0">
              <a:solidFill>
                <a:srgbClr val="FFFFFF"/>
              </a:solidFill>
              <a:latin typeface="Archivo Black"/>
              <a:ea typeface="Archivo Black"/>
              <a:cs typeface="Archivo Black"/>
              <a:sym typeface="Archivo Black"/>
            </a:endParaRPr>
          </a:p>
          <a:p>
            <a:pPr marL="0" marR="0" lvl="0" indent="-228600" algn="l" rtl="0">
              <a:spcBef>
                <a:spcPts val="0"/>
              </a:spcBef>
              <a:spcAft>
                <a:spcPts val="0"/>
              </a:spcAft>
              <a:buClr>
                <a:srgbClr val="FFFFFF"/>
              </a:buClr>
              <a:buSzPts val="3600"/>
              <a:buFont typeface="Calibri"/>
              <a:buAutoNum type="arabicPeriod"/>
            </a:pPr>
            <a:r>
              <a:rPr lang="en-US" sz="3600" b="0" i="0">
                <a:solidFill>
                  <a:srgbClr val="FFFFFF"/>
                </a:solidFill>
                <a:latin typeface="Archivo Black"/>
                <a:ea typeface="Archivo Black"/>
                <a:cs typeface="Archivo Black"/>
                <a:sym typeface="Archivo Black"/>
              </a:rPr>
              <a:t>For </a:t>
            </a:r>
            <a:r>
              <a:rPr lang="en-US" sz="3600">
                <a:solidFill>
                  <a:srgbClr val="FFFFFF"/>
                </a:solidFill>
                <a:latin typeface="Archivo Black"/>
                <a:ea typeface="Archivo Black"/>
                <a:cs typeface="Archivo Black"/>
                <a:sym typeface="Archivo Black"/>
              </a:rPr>
              <a:t>accessing array elements</a:t>
            </a:r>
            <a:endParaRPr sz="3600" b="0" i="0">
              <a:solidFill>
                <a:srgbClr val="FFFFFF"/>
              </a:solidFill>
              <a:latin typeface="Archivo Black"/>
              <a:ea typeface="Archivo Black"/>
              <a:cs typeface="Archivo Black"/>
              <a:sym typeface="Archivo Black"/>
            </a:endParaRPr>
          </a:p>
          <a:p>
            <a:pPr marL="0" marR="0" lvl="0" indent="-228600" algn="l" rtl="0">
              <a:spcBef>
                <a:spcPts val="0"/>
              </a:spcBef>
              <a:spcAft>
                <a:spcPts val="0"/>
              </a:spcAft>
              <a:buClr>
                <a:srgbClr val="FFFFFF"/>
              </a:buClr>
              <a:buSzPts val="3600"/>
              <a:buFont typeface="Calibri"/>
              <a:buAutoNum type="arabicPeriod"/>
            </a:pPr>
            <a:r>
              <a:rPr lang="en-US" sz="3600" b="0" i="0">
                <a:solidFill>
                  <a:srgbClr val="FFFFFF"/>
                </a:solidFill>
                <a:latin typeface="Archivo Black"/>
                <a:ea typeface="Archivo Black"/>
                <a:cs typeface="Archivo Black"/>
                <a:sym typeface="Archivo Black"/>
              </a:rPr>
              <a:t>To </a:t>
            </a:r>
            <a:r>
              <a:rPr lang="en-US" sz="3600">
                <a:solidFill>
                  <a:srgbClr val="FFFFFF"/>
                </a:solidFill>
                <a:latin typeface="Archivo Black"/>
                <a:ea typeface="Archivo Black"/>
                <a:cs typeface="Archivo Black"/>
                <a:sym typeface="Archivo Black"/>
              </a:rPr>
              <a:t>return multiple values</a:t>
            </a:r>
            <a:endParaRPr sz="3600" b="0" i="0">
              <a:solidFill>
                <a:srgbClr val="FFFFFF"/>
              </a:solidFill>
              <a:latin typeface="Archivo Black"/>
              <a:ea typeface="Archivo Black"/>
              <a:cs typeface="Archivo Black"/>
              <a:sym typeface="Archivo Black"/>
            </a:endParaRPr>
          </a:p>
          <a:p>
            <a:pPr marL="0" marR="0" lvl="0" indent="-228600" algn="l" rtl="0">
              <a:spcBef>
                <a:spcPts val="0"/>
              </a:spcBef>
              <a:spcAft>
                <a:spcPts val="0"/>
              </a:spcAft>
              <a:buClr>
                <a:srgbClr val="FFFFFF"/>
              </a:buClr>
              <a:buSzPts val="3600"/>
              <a:buFont typeface="Calibri"/>
              <a:buAutoNum type="arabicPeriod"/>
            </a:pPr>
            <a:r>
              <a:rPr lang="en-US" sz="3600">
                <a:solidFill>
                  <a:srgbClr val="FFFFFF"/>
                </a:solidFill>
                <a:latin typeface="Archivo Black"/>
                <a:ea typeface="Archivo Black"/>
                <a:cs typeface="Archivo Black"/>
                <a:sym typeface="Archivo Black"/>
              </a:rPr>
              <a:t>Dynamic memory allocation</a:t>
            </a:r>
            <a:endParaRPr sz="3600" b="0" i="0">
              <a:solidFill>
                <a:srgbClr val="FFFFFF"/>
              </a:solidFill>
              <a:latin typeface="Archivo Black"/>
              <a:ea typeface="Archivo Black"/>
              <a:cs typeface="Archivo Black"/>
              <a:sym typeface="Archivo Black"/>
            </a:endParaRPr>
          </a:p>
          <a:p>
            <a:pPr marL="0" marR="0" lvl="0" indent="-228600" algn="l" rtl="0">
              <a:spcBef>
                <a:spcPts val="0"/>
              </a:spcBef>
              <a:spcAft>
                <a:spcPts val="0"/>
              </a:spcAft>
              <a:buClr>
                <a:srgbClr val="FFFFFF"/>
              </a:buClr>
              <a:buSzPts val="3600"/>
              <a:buFont typeface="Calibri"/>
              <a:buAutoNum type="arabicPeriod"/>
            </a:pPr>
            <a:r>
              <a:rPr lang="en-US" sz="3600" b="0" i="0">
                <a:solidFill>
                  <a:srgbClr val="FFFFFF"/>
                </a:solidFill>
                <a:latin typeface="Archivo Black"/>
                <a:ea typeface="Archivo Black"/>
                <a:cs typeface="Archivo Black"/>
                <a:sym typeface="Archivo Black"/>
              </a:rPr>
              <a:t>To </a:t>
            </a:r>
            <a:r>
              <a:rPr lang="en-US" sz="3600">
                <a:solidFill>
                  <a:srgbClr val="FFFFFF"/>
                </a:solidFill>
                <a:latin typeface="Archivo Black"/>
                <a:ea typeface="Archivo Black"/>
                <a:cs typeface="Archivo Black"/>
                <a:sym typeface="Archivo Black"/>
              </a:rPr>
              <a:t>Implement data structures</a:t>
            </a:r>
            <a:endParaRPr sz="3600" b="0" i="0">
              <a:solidFill>
                <a:srgbClr val="FFFFFF"/>
              </a:solidFill>
              <a:latin typeface="Archivo Black"/>
              <a:ea typeface="Archivo Black"/>
              <a:cs typeface="Archivo Black"/>
              <a:sym typeface="Archivo Black"/>
            </a:endParaRPr>
          </a:p>
          <a:p>
            <a:pPr marL="0" marR="0" lvl="0" indent="-228600" algn="l" rtl="0">
              <a:spcBef>
                <a:spcPts val="0"/>
              </a:spcBef>
              <a:spcAft>
                <a:spcPts val="0"/>
              </a:spcAft>
              <a:buClr>
                <a:srgbClr val="FFFFFF"/>
              </a:buClr>
              <a:buSzPts val="3600"/>
              <a:buFont typeface="Calibri"/>
              <a:buAutoNum type="arabicPeriod"/>
            </a:pPr>
            <a:r>
              <a:rPr lang="en-US" sz="3600" b="0" i="0">
                <a:solidFill>
                  <a:srgbClr val="FFFFFF"/>
                </a:solidFill>
                <a:latin typeface="Archivo Black"/>
                <a:ea typeface="Archivo Black"/>
                <a:cs typeface="Archivo Black"/>
                <a:sym typeface="Archivo Black"/>
              </a:rPr>
              <a:t>To do </a:t>
            </a:r>
            <a:r>
              <a:rPr lang="en-US" sz="3600">
                <a:solidFill>
                  <a:srgbClr val="FFFFFF"/>
                </a:solidFill>
                <a:latin typeface="Archivo Black"/>
                <a:ea typeface="Archivo Black"/>
                <a:cs typeface="Archivo Black"/>
                <a:sym typeface="Archivo Black"/>
              </a:rPr>
              <a:t>System-Level Programming</a:t>
            </a:r>
            <a:r>
              <a:rPr lang="en-US" sz="3600" b="0" i="0">
                <a:solidFill>
                  <a:srgbClr val="FFFFFF"/>
                </a:solidFill>
                <a:latin typeface="Archivo Black"/>
                <a:ea typeface="Archivo Black"/>
                <a:cs typeface="Archivo Black"/>
                <a:sym typeface="Archivo Black"/>
              </a:rPr>
              <a:t> where memory addresses are useful</a:t>
            </a:r>
            <a:endParaRPr/>
          </a:p>
          <a:p>
            <a:pPr marL="0" marR="0" lvl="0" indent="-228600" algn="l" rtl="0">
              <a:spcBef>
                <a:spcPts val="0"/>
              </a:spcBef>
              <a:spcAft>
                <a:spcPts val="0"/>
              </a:spcAft>
              <a:buClr>
                <a:srgbClr val="FFFFFF"/>
              </a:buClr>
              <a:buSzPts val="3600"/>
              <a:buFont typeface="Calibri"/>
              <a:buAutoNum type="arabicPeriod"/>
            </a:pPr>
            <a:r>
              <a:rPr lang="en-US" sz="3600" b="0" i="0">
                <a:solidFill>
                  <a:srgbClr val="FFFFFF"/>
                </a:solidFill>
                <a:latin typeface="Archivo Black"/>
                <a:ea typeface="Archivo Black"/>
                <a:cs typeface="Archivo Black"/>
                <a:sym typeface="Archivo Black"/>
              </a:rPr>
              <a:t>To help locating exact value at exact location.</a:t>
            </a:r>
            <a:endParaRPr/>
          </a:p>
          <a:p>
            <a:pPr marL="0" marR="0" lvl="0" indent="-228600" algn="l" rtl="0">
              <a:spcBef>
                <a:spcPts val="0"/>
              </a:spcBef>
              <a:spcAft>
                <a:spcPts val="0"/>
              </a:spcAft>
              <a:buClr>
                <a:srgbClr val="FFFFFF"/>
              </a:buClr>
              <a:buSzPts val="3600"/>
              <a:buFont typeface="Calibri"/>
              <a:buAutoNum type="arabicPeriod"/>
            </a:pPr>
            <a:r>
              <a:rPr lang="en-US" sz="3600" b="0" i="0">
                <a:solidFill>
                  <a:srgbClr val="FFFFFF"/>
                </a:solidFill>
                <a:latin typeface="Archivo Black"/>
                <a:ea typeface="Archivo Black"/>
                <a:cs typeface="Archivo Black"/>
                <a:sym typeface="Archivo Black"/>
              </a:rPr>
              <a:t>To avoid compiler confusion for same variable name.</a:t>
            </a:r>
            <a:endParaRPr/>
          </a:p>
          <a:p>
            <a:pPr marL="0" marR="0" lvl="0" indent="-228600" algn="l" rtl="0">
              <a:spcBef>
                <a:spcPts val="0"/>
              </a:spcBef>
              <a:spcAft>
                <a:spcPts val="0"/>
              </a:spcAft>
              <a:buClr>
                <a:srgbClr val="FFFFFF"/>
              </a:buClr>
              <a:buSzPts val="3600"/>
              <a:buFont typeface="Calibri"/>
              <a:buAutoNum type="arabicPeriod"/>
            </a:pPr>
            <a:r>
              <a:rPr lang="en-US" sz="3600" b="0" i="0">
                <a:solidFill>
                  <a:srgbClr val="FFFFFF"/>
                </a:solidFill>
                <a:latin typeface="Archivo Black"/>
                <a:ea typeface="Archivo Black"/>
                <a:cs typeface="Archivo Black"/>
                <a:sym typeface="Archivo Black"/>
              </a:rPr>
              <a:t>To use in Control Tables.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Shape 297"/>
        <p:cNvGrpSpPr/>
        <p:nvPr/>
      </p:nvGrpSpPr>
      <p:grpSpPr>
        <a:xfrm>
          <a:off x="0" y="0"/>
          <a:ext cx="0" cy="0"/>
          <a:chOff x="0" y="0"/>
          <a:chExt cx="0" cy="0"/>
        </a:xfrm>
      </p:grpSpPr>
      <p:sp>
        <p:nvSpPr>
          <p:cNvPr id="298" name="Google Shape;298;p25"/>
          <p:cNvSpPr txBox="1"/>
          <p:nvPr/>
        </p:nvSpPr>
        <p:spPr>
          <a:xfrm>
            <a:off x="212271" y="88583"/>
            <a:ext cx="6340929"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a:solidFill>
                  <a:srgbClr val="FFFFFF"/>
                </a:solidFill>
                <a:latin typeface="Arial"/>
                <a:ea typeface="Arial"/>
                <a:cs typeface="Arial"/>
                <a:sym typeface="Arial"/>
              </a:rPr>
              <a:t>Pointers</a:t>
            </a:r>
            <a:endParaRPr/>
          </a:p>
        </p:txBody>
      </p:sp>
      <p:sp>
        <p:nvSpPr>
          <p:cNvPr id="299" name="Google Shape;299;p25"/>
          <p:cNvSpPr txBox="1"/>
          <p:nvPr/>
        </p:nvSpPr>
        <p:spPr>
          <a:xfrm>
            <a:off x="609600" y="1943100"/>
            <a:ext cx="16687800" cy="7571303"/>
          </a:xfrm>
          <a:prstGeom prst="rect">
            <a:avLst/>
          </a:prstGeom>
          <a:noFill/>
          <a:ln>
            <a:noFill/>
          </a:ln>
        </p:spPr>
        <p:txBody>
          <a:bodyPr spcFirstLastPara="1" wrap="square" lIns="91425" tIns="45700" rIns="91425" bIns="45700" anchor="t" anchorCtr="0">
            <a:spAutoFit/>
          </a:bodyPr>
          <a:lstStyle/>
          <a:p>
            <a:pPr marL="571500" marR="0" lvl="0" indent="-571500" algn="l" rtl="0">
              <a:spcBef>
                <a:spcPts val="0"/>
              </a:spcBef>
              <a:spcAft>
                <a:spcPts val="0"/>
              </a:spcAft>
              <a:buClr>
                <a:srgbClr val="FFFFFF"/>
              </a:buClr>
              <a:buSzPts val="3600"/>
              <a:buFont typeface="Arial"/>
              <a:buChar char="•"/>
            </a:pPr>
            <a:r>
              <a:rPr lang="en-US" sz="3600" b="1" i="0" u="sng">
                <a:solidFill>
                  <a:srgbClr val="FFFFFF"/>
                </a:solidFill>
                <a:latin typeface="Archivo Black"/>
                <a:ea typeface="Archivo Black"/>
                <a:cs typeface="Archivo Black"/>
                <a:sym typeface="Archivo Black"/>
              </a:rPr>
              <a:t>Void Pointers:-</a:t>
            </a:r>
            <a:endParaRPr/>
          </a:p>
          <a:p>
            <a:pPr marL="571500" marR="0" lvl="0" indent="-571500" algn="l" rtl="0">
              <a:spcBef>
                <a:spcPts val="0"/>
              </a:spcBef>
              <a:spcAft>
                <a:spcPts val="0"/>
              </a:spcAft>
              <a:buClr>
                <a:srgbClr val="FFFFFF"/>
              </a:buClr>
              <a:buSzPts val="3600"/>
              <a:buFont typeface="Arial"/>
              <a:buChar char="•"/>
            </a:pPr>
            <a:r>
              <a:rPr lang="en-US" sz="3600" b="0" i="0">
                <a:solidFill>
                  <a:srgbClr val="FFFFFF"/>
                </a:solidFill>
                <a:latin typeface="Archivo Black"/>
                <a:ea typeface="Archivo Black"/>
                <a:cs typeface="Archivo Black"/>
                <a:sym typeface="Archivo Black"/>
              </a:rPr>
              <a:t>A </a:t>
            </a:r>
            <a:r>
              <a:rPr lang="en-US" sz="3600">
                <a:solidFill>
                  <a:srgbClr val="FFFFFF"/>
                </a:solidFill>
                <a:latin typeface="Archivo Black"/>
                <a:ea typeface="Archivo Black"/>
                <a:cs typeface="Archivo Black"/>
                <a:sym typeface="Archivo Black"/>
              </a:rPr>
              <a:t>Void Pointer</a:t>
            </a:r>
            <a:r>
              <a:rPr lang="en-US" sz="3600" b="0" i="0">
                <a:solidFill>
                  <a:srgbClr val="FFFFFF"/>
                </a:solidFill>
                <a:latin typeface="Archivo Black"/>
                <a:ea typeface="Archivo Black"/>
                <a:cs typeface="Archivo Black"/>
                <a:sym typeface="Archivo Black"/>
              </a:rPr>
              <a:t> in C can be defined as an address of any variable. It has no standard data type. A void pointer is created by using the keyword void.</a:t>
            </a:r>
            <a:endParaRPr/>
          </a:p>
          <a:p>
            <a:pPr marL="571500" marR="0" lvl="0" indent="-571500" algn="l" rtl="0">
              <a:spcBef>
                <a:spcPts val="0"/>
              </a:spcBef>
              <a:spcAft>
                <a:spcPts val="0"/>
              </a:spcAft>
              <a:buClr>
                <a:srgbClr val="FFFFFF"/>
              </a:buClr>
              <a:buSzPts val="3600"/>
              <a:buFont typeface="Arial"/>
              <a:buChar char="•"/>
            </a:pPr>
            <a:r>
              <a:rPr lang="en-US" sz="3600" b="1" i="0" u="sng">
                <a:solidFill>
                  <a:srgbClr val="FFFFFF"/>
                </a:solidFill>
                <a:latin typeface="Archivo Black"/>
                <a:ea typeface="Archivo Black"/>
                <a:cs typeface="Archivo Black"/>
                <a:sym typeface="Archivo Black"/>
              </a:rPr>
              <a:t>NULL Pointers:-</a:t>
            </a:r>
            <a:endParaRPr/>
          </a:p>
          <a:p>
            <a:pPr marL="571500" marR="0" lvl="0" indent="-571500" algn="l" rtl="0">
              <a:spcBef>
                <a:spcPts val="0"/>
              </a:spcBef>
              <a:spcAft>
                <a:spcPts val="0"/>
              </a:spcAft>
              <a:buClr>
                <a:srgbClr val="FFFFFF"/>
              </a:buClr>
              <a:buSzPts val="3600"/>
              <a:buFont typeface="Arial"/>
              <a:buChar char="•"/>
            </a:pPr>
            <a:r>
              <a:rPr lang="en-US" sz="3600">
                <a:solidFill>
                  <a:srgbClr val="FFFFFF"/>
                </a:solidFill>
                <a:latin typeface="Archivo Black"/>
                <a:ea typeface="Archivo Black"/>
                <a:cs typeface="Archivo Black"/>
                <a:sym typeface="Archivo Black"/>
              </a:rPr>
              <a:t>Null pointers</a:t>
            </a:r>
            <a:r>
              <a:rPr lang="en-US" sz="3600" b="0" i="0">
                <a:solidFill>
                  <a:srgbClr val="FFFFFF"/>
                </a:solidFill>
                <a:latin typeface="Archivo Black"/>
                <a:ea typeface="Archivo Black"/>
                <a:cs typeface="Archivo Black"/>
                <a:sym typeface="Archivo Black"/>
              </a:rPr>
              <a:t> can be created by assigning a zero value during pointer declaration. This method is useful when no address is assigned to the pointer.</a:t>
            </a:r>
            <a:endParaRPr/>
          </a:p>
          <a:p>
            <a:pPr marL="571500" marR="0" lvl="0" indent="-342900" algn="l" rtl="0">
              <a:spcBef>
                <a:spcPts val="0"/>
              </a:spcBef>
              <a:spcAft>
                <a:spcPts val="0"/>
              </a:spcAft>
              <a:buClr>
                <a:schemeClr val="dk1"/>
              </a:buClr>
              <a:buSzPts val="3600"/>
              <a:buFont typeface="Arial"/>
              <a:buNone/>
            </a:pPr>
            <a:endParaRPr sz="3600" b="0" i="0">
              <a:solidFill>
                <a:srgbClr val="FFFFFF"/>
              </a:solidFill>
              <a:latin typeface="Archivo Black"/>
              <a:ea typeface="Archivo Black"/>
              <a:cs typeface="Archivo Black"/>
              <a:sym typeface="Archivo Black"/>
            </a:endParaRPr>
          </a:p>
          <a:p>
            <a:pPr marL="571500" marR="0" lvl="0" indent="-571500" algn="l" rtl="0">
              <a:spcBef>
                <a:spcPts val="0"/>
              </a:spcBef>
              <a:spcAft>
                <a:spcPts val="0"/>
              </a:spcAft>
              <a:buClr>
                <a:srgbClr val="FFFFFF"/>
              </a:buClr>
              <a:buSzPts val="3600"/>
              <a:buFont typeface="Arial"/>
              <a:buChar char="•"/>
            </a:pPr>
            <a:r>
              <a:rPr lang="en-US" sz="3600">
                <a:solidFill>
                  <a:srgbClr val="FFFFFF"/>
                </a:solidFill>
                <a:latin typeface="Archivo Black"/>
                <a:ea typeface="Archivo Black"/>
                <a:cs typeface="Archivo Black"/>
                <a:sym typeface="Archivo Black"/>
              </a:rPr>
              <a:t>Pointers can be assigned in 3 ways:-</a:t>
            </a:r>
            <a:endParaRPr/>
          </a:p>
          <a:p>
            <a:pPr marL="571500" marR="0" lvl="0" indent="-571500" algn="l" rtl="0">
              <a:spcBef>
                <a:spcPts val="0"/>
              </a:spcBef>
              <a:spcAft>
                <a:spcPts val="0"/>
              </a:spcAft>
              <a:buClr>
                <a:schemeClr val="dk1"/>
              </a:buClr>
              <a:buSzPts val="3600"/>
              <a:buFont typeface="Arial"/>
              <a:buChar char="•"/>
            </a:pPr>
            <a:r>
              <a:rPr lang="en-US" sz="3600" b="0" i="0">
                <a:solidFill>
                  <a:schemeClr val="dk1"/>
                </a:solidFill>
                <a:latin typeface="Archivo Black"/>
                <a:ea typeface="Archivo Black"/>
                <a:cs typeface="Archivo Black"/>
                <a:sym typeface="Archivo Black"/>
              </a:rPr>
              <a:t>Address</a:t>
            </a:r>
            <a:endParaRPr/>
          </a:p>
          <a:p>
            <a:pPr marL="571500" marR="0" lvl="0" indent="-571500" algn="l" rtl="0">
              <a:spcBef>
                <a:spcPts val="0"/>
              </a:spcBef>
              <a:spcAft>
                <a:spcPts val="0"/>
              </a:spcAft>
              <a:buClr>
                <a:schemeClr val="dk1"/>
              </a:buClr>
              <a:buSzPts val="3600"/>
              <a:buFont typeface="Arial"/>
              <a:buChar char="•"/>
            </a:pPr>
            <a:r>
              <a:rPr lang="en-US" sz="3600">
                <a:solidFill>
                  <a:schemeClr val="dk1"/>
                </a:solidFill>
                <a:latin typeface="Archivo Black"/>
                <a:ea typeface="Archivo Black"/>
                <a:cs typeface="Archivo Black"/>
                <a:sym typeface="Archivo Black"/>
              </a:rPr>
              <a:t>Null</a:t>
            </a:r>
            <a:endParaRPr/>
          </a:p>
          <a:p>
            <a:pPr marL="571500" marR="0" lvl="0" indent="-571500" algn="l" rtl="0">
              <a:spcBef>
                <a:spcPts val="0"/>
              </a:spcBef>
              <a:spcAft>
                <a:spcPts val="0"/>
              </a:spcAft>
              <a:buClr>
                <a:schemeClr val="dk1"/>
              </a:buClr>
              <a:buSzPts val="3600"/>
              <a:buFont typeface="Arial"/>
              <a:buChar char="•"/>
            </a:pPr>
            <a:r>
              <a:rPr lang="en-US" sz="3600" b="0" i="0">
                <a:solidFill>
                  <a:schemeClr val="dk1"/>
                </a:solidFill>
                <a:latin typeface="Archivo Black"/>
                <a:ea typeface="Archivo Black"/>
                <a:cs typeface="Archivo Black"/>
                <a:sym typeface="Archivo Black"/>
              </a:rPr>
              <a:t>Zero(0)</a:t>
            </a:r>
            <a:endParaRPr/>
          </a:p>
          <a:p>
            <a:pPr marL="0" marR="0" lvl="0" indent="0" algn="l" rtl="0">
              <a:spcBef>
                <a:spcPts val="0"/>
              </a:spcBef>
              <a:spcAft>
                <a:spcPts val="0"/>
              </a:spcAft>
              <a:buNone/>
            </a:pPr>
            <a:endParaRPr sz="1800" b="0" i="0">
              <a:solidFill>
                <a:srgbClr val="FFFFFF"/>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Shape 303"/>
        <p:cNvGrpSpPr/>
        <p:nvPr/>
      </p:nvGrpSpPr>
      <p:grpSpPr>
        <a:xfrm>
          <a:off x="0" y="0"/>
          <a:ext cx="0" cy="0"/>
          <a:chOff x="0" y="0"/>
          <a:chExt cx="0" cy="0"/>
        </a:xfrm>
      </p:grpSpPr>
      <p:sp>
        <p:nvSpPr>
          <p:cNvPr id="304" name="Google Shape;304;p26"/>
          <p:cNvSpPr txBox="1"/>
          <p:nvPr/>
        </p:nvSpPr>
        <p:spPr>
          <a:xfrm>
            <a:off x="174171" y="117157"/>
            <a:ext cx="8257592"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a:solidFill>
                  <a:srgbClr val="FFFFFF"/>
                </a:solidFill>
                <a:latin typeface="Arial"/>
                <a:ea typeface="Arial"/>
                <a:cs typeface="Arial"/>
                <a:sym typeface="Arial"/>
              </a:rPr>
              <a:t> </a:t>
            </a:r>
            <a:endParaRPr/>
          </a:p>
        </p:txBody>
      </p:sp>
      <p:sp>
        <p:nvSpPr>
          <p:cNvPr id="305" name="Google Shape;305;p26"/>
          <p:cNvSpPr txBox="1"/>
          <p:nvPr/>
        </p:nvSpPr>
        <p:spPr>
          <a:xfrm>
            <a:off x="609600" y="419100"/>
            <a:ext cx="7315200" cy="15696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9600">
                <a:solidFill>
                  <a:srgbClr val="FFFFFF"/>
                </a:solidFill>
                <a:latin typeface="Arial"/>
                <a:ea typeface="Arial"/>
                <a:cs typeface="Arial"/>
                <a:sym typeface="Arial"/>
              </a:rPr>
              <a:t>Structures</a:t>
            </a:r>
            <a:endParaRPr sz="9600">
              <a:solidFill>
                <a:schemeClr val="dk1"/>
              </a:solidFill>
              <a:latin typeface="Calibri"/>
              <a:ea typeface="Calibri"/>
              <a:cs typeface="Calibri"/>
              <a:sym typeface="Calibri"/>
            </a:endParaRPr>
          </a:p>
        </p:txBody>
      </p:sp>
      <p:sp>
        <p:nvSpPr>
          <p:cNvPr id="306" name="Google Shape;306;p26"/>
          <p:cNvSpPr txBox="1"/>
          <p:nvPr/>
        </p:nvSpPr>
        <p:spPr>
          <a:xfrm>
            <a:off x="762000" y="2016227"/>
            <a:ext cx="16764000" cy="2308324"/>
          </a:xfrm>
          <a:prstGeom prst="rect">
            <a:avLst/>
          </a:prstGeom>
          <a:noFill/>
          <a:ln>
            <a:noFill/>
          </a:ln>
        </p:spPr>
        <p:txBody>
          <a:bodyPr spcFirstLastPara="1" wrap="square" lIns="91425" tIns="45700" rIns="91425" bIns="45700" anchor="t" anchorCtr="0">
            <a:spAutoFit/>
          </a:bodyPr>
          <a:lstStyle/>
          <a:p>
            <a:pPr marL="571500" marR="0" lvl="0" indent="-571500" algn="l" rtl="0">
              <a:spcBef>
                <a:spcPts val="0"/>
              </a:spcBef>
              <a:spcAft>
                <a:spcPts val="0"/>
              </a:spcAft>
              <a:buClr>
                <a:schemeClr val="lt1"/>
              </a:buClr>
              <a:buSzPts val="3600"/>
              <a:buFont typeface="Arial"/>
              <a:buChar char="•"/>
            </a:pPr>
            <a:r>
              <a:rPr lang="en-US" sz="3600" b="0" i="0">
                <a:solidFill>
                  <a:schemeClr val="lt1"/>
                </a:solidFill>
                <a:latin typeface="Archivo Black"/>
                <a:ea typeface="Archivo Black"/>
                <a:cs typeface="Archivo Black"/>
                <a:sym typeface="Archivo Black"/>
              </a:rPr>
              <a:t>A structure is a keyword that creates user-defined data types in C. </a:t>
            </a:r>
            <a:endParaRPr/>
          </a:p>
          <a:p>
            <a:pPr marL="571500" marR="0" lvl="0" indent="-571500" algn="l" rtl="0">
              <a:spcBef>
                <a:spcPts val="0"/>
              </a:spcBef>
              <a:spcAft>
                <a:spcPts val="0"/>
              </a:spcAft>
              <a:buClr>
                <a:schemeClr val="lt1"/>
              </a:buClr>
              <a:buSzPts val="3600"/>
              <a:buFont typeface="Arial"/>
              <a:buChar char="•"/>
            </a:pPr>
            <a:r>
              <a:rPr lang="en-US" sz="3600" b="0" i="0">
                <a:solidFill>
                  <a:schemeClr val="lt1"/>
                </a:solidFill>
                <a:latin typeface="Archivo Black"/>
                <a:ea typeface="Archivo Black"/>
                <a:cs typeface="Archivo Black"/>
                <a:sym typeface="Archivo Black"/>
              </a:rPr>
              <a:t>A structure creates a data type that can be used to group items of possibly different types into a single type. </a:t>
            </a:r>
            <a:endParaRPr sz="3600">
              <a:solidFill>
                <a:schemeClr val="lt1"/>
              </a:solidFill>
              <a:latin typeface="Archivo Black"/>
              <a:ea typeface="Archivo Black"/>
              <a:cs typeface="Archivo Black"/>
              <a:sym typeface="Archivo Black"/>
            </a:endParaRPr>
          </a:p>
        </p:txBody>
      </p:sp>
      <p:pic>
        <p:nvPicPr>
          <p:cNvPr id="307" name="Google Shape;307;p26"/>
          <p:cNvPicPr preferRelativeResize="0"/>
          <p:nvPr/>
        </p:nvPicPr>
        <p:blipFill rotWithShape="1">
          <a:blip r:embed="rId3">
            <a:alphaModFix/>
          </a:blip>
          <a:srcRect l="3999" t="6868" r="4000" b="7797"/>
          <a:stretch/>
        </p:blipFill>
        <p:spPr>
          <a:xfrm>
            <a:off x="4724400" y="4762500"/>
            <a:ext cx="7010400" cy="48768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Shape 311"/>
        <p:cNvGrpSpPr/>
        <p:nvPr/>
      </p:nvGrpSpPr>
      <p:grpSpPr>
        <a:xfrm>
          <a:off x="0" y="0"/>
          <a:ext cx="0" cy="0"/>
          <a:chOff x="0" y="0"/>
          <a:chExt cx="0" cy="0"/>
        </a:xfrm>
      </p:grpSpPr>
      <p:sp>
        <p:nvSpPr>
          <p:cNvPr id="312" name="Google Shape;312;p27"/>
          <p:cNvSpPr txBox="1"/>
          <p:nvPr/>
        </p:nvSpPr>
        <p:spPr>
          <a:xfrm>
            <a:off x="174171" y="117157"/>
            <a:ext cx="8257592"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a:solidFill>
                  <a:srgbClr val="FFFFFF"/>
                </a:solidFill>
                <a:latin typeface="Arial"/>
                <a:ea typeface="Arial"/>
                <a:cs typeface="Arial"/>
                <a:sym typeface="Arial"/>
              </a:rPr>
              <a:t> </a:t>
            </a:r>
            <a:endParaRPr/>
          </a:p>
        </p:txBody>
      </p:sp>
      <p:sp>
        <p:nvSpPr>
          <p:cNvPr id="313" name="Google Shape;313;p27"/>
          <p:cNvSpPr txBox="1"/>
          <p:nvPr/>
        </p:nvSpPr>
        <p:spPr>
          <a:xfrm>
            <a:off x="609600" y="419100"/>
            <a:ext cx="7315200" cy="15696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9600">
                <a:solidFill>
                  <a:srgbClr val="FFFFFF"/>
                </a:solidFill>
                <a:latin typeface="Arial"/>
                <a:ea typeface="Arial"/>
                <a:cs typeface="Arial"/>
                <a:sym typeface="Arial"/>
              </a:rPr>
              <a:t>Structures</a:t>
            </a:r>
            <a:endParaRPr sz="9600">
              <a:solidFill>
                <a:schemeClr val="dk1"/>
              </a:solidFill>
              <a:latin typeface="Calibri"/>
              <a:ea typeface="Calibri"/>
              <a:cs typeface="Calibri"/>
              <a:sym typeface="Calibri"/>
            </a:endParaRPr>
          </a:p>
        </p:txBody>
      </p:sp>
      <p:sp>
        <p:nvSpPr>
          <p:cNvPr id="314" name="Google Shape;314;p27"/>
          <p:cNvSpPr txBox="1"/>
          <p:nvPr/>
        </p:nvSpPr>
        <p:spPr>
          <a:xfrm>
            <a:off x="457200" y="1866900"/>
            <a:ext cx="17373600" cy="30469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800" b="1" i="0" u="sng" dirty="0">
                <a:solidFill>
                  <a:schemeClr val="lt1"/>
                </a:solidFill>
                <a:latin typeface="Archivo Black"/>
                <a:ea typeface="Archivo Black"/>
                <a:cs typeface="Archivo Black"/>
                <a:sym typeface="Archivo Black"/>
              </a:rPr>
              <a:t>Where to use the Structure data type?</a:t>
            </a:r>
            <a:endParaRPr dirty="0"/>
          </a:p>
          <a:p>
            <a:pPr marL="571500" marR="0" lvl="0" indent="-571500" algn="l" rtl="0">
              <a:spcBef>
                <a:spcPts val="0"/>
              </a:spcBef>
              <a:spcAft>
                <a:spcPts val="0"/>
              </a:spcAft>
              <a:buClr>
                <a:srgbClr val="FFFFFF"/>
              </a:buClr>
              <a:buSzPts val="3600"/>
              <a:buFont typeface="Arial"/>
              <a:buChar char="•"/>
            </a:pPr>
            <a:r>
              <a:rPr lang="en-US" sz="3600" b="0" i="0" dirty="0">
                <a:solidFill>
                  <a:srgbClr val="FFFFFF"/>
                </a:solidFill>
                <a:latin typeface="Archivo Black"/>
                <a:ea typeface="Archivo Black"/>
                <a:cs typeface="Archivo Black"/>
                <a:sym typeface="Archivo Black"/>
              </a:rPr>
              <a:t>We can use this data type to store dates of different attributes of different data types.</a:t>
            </a:r>
            <a:endParaRPr dirty="0"/>
          </a:p>
          <a:p>
            <a:pPr marL="571500" marR="0" lvl="0" indent="-571500" algn="l" rtl="0">
              <a:spcBef>
                <a:spcPts val="0"/>
              </a:spcBef>
              <a:spcAft>
                <a:spcPts val="0"/>
              </a:spcAft>
              <a:buClr>
                <a:srgbClr val="FFFFFF"/>
              </a:buClr>
              <a:buSzPts val="3600"/>
              <a:buFont typeface="Arial"/>
              <a:buChar char="•"/>
            </a:pPr>
            <a:r>
              <a:rPr lang="en-US" sz="3600" b="0" i="0" dirty="0">
                <a:solidFill>
                  <a:srgbClr val="FFFFFF"/>
                </a:solidFill>
                <a:latin typeface="Archivo Black"/>
                <a:ea typeface="Archivo Black"/>
                <a:cs typeface="Archivo Black"/>
                <a:sym typeface="Archivo Black"/>
              </a:rPr>
              <a:t>For example, If we want to store data on multiple patients such as patient name, age, and blood group.</a:t>
            </a:r>
            <a:endParaRPr dirty="0"/>
          </a:p>
        </p:txBody>
      </p:sp>
      <p:sp>
        <p:nvSpPr>
          <p:cNvPr id="315" name="Google Shape;315;p27"/>
          <p:cNvSpPr txBox="1"/>
          <p:nvPr/>
        </p:nvSpPr>
        <p:spPr>
          <a:xfrm>
            <a:off x="457200" y="5143500"/>
            <a:ext cx="17754599" cy="24929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800" b="1" i="0">
                <a:solidFill>
                  <a:schemeClr val="lt1"/>
                </a:solidFill>
                <a:latin typeface="Archivo Black"/>
                <a:ea typeface="Archivo Black"/>
                <a:cs typeface="Archivo Black"/>
                <a:sym typeface="Archivo Black"/>
              </a:rPr>
              <a:t>Why structs in C?</a:t>
            </a:r>
            <a:endParaRPr/>
          </a:p>
          <a:p>
            <a:pPr marL="571500" marR="0" lvl="0" indent="-571500" algn="l" rtl="0">
              <a:spcBef>
                <a:spcPts val="0"/>
              </a:spcBef>
              <a:spcAft>
                <a:spcPts val="0"/>
              </a:spcAft>
              <a:buClr>
                <a:schemeClr val="lt1"/>
              </a:buClr>
              <a:buSzPts val="3600"/>
              <a:buFont typeface="Arial"/>
              <a:buChar char="•"/>
            </a:pPr>
            <a:r>
              <a:rPr lang="en-US" sz="3600" b="0" i="0">
                <a:solidFill>
                  <a:schemeClr val="lt1"/>
                </a:solidFill>
                <a:latin typeface="Arial Black"/>
                <a:ea typeface="Arial Black"/>
                <a:cs typeface="Arial Black"/>
                <a:sym typeface="Arial Black"/>
              </a:rPr>
              <a:t>Suppose you want to store information about a person: his/her name, citizenship number, and salary. You can create different variables name, </a:t>
            </a:r>
            <a:r>
              <a:rPr lang="en-US" sz="3600">
                <a:solidFill>
                  <a:schemeClr val="lt1"/>
                </a:solidFill>
                <a:latin typeface="Arial Black"/>
                <a:ea typeface="Arial Black"/>
                <a:cs typeface="Arial Black"/>
                <a:sym typeface="Arial Black"/>
              </a:rPr>
              <a:t>mob</a:t>
            </a:r>
            <a:r>
              <a:rPr lang="en-US" sz="3600" b="0" i="0">
                <a:solidFill>
                  <a:schemeClr val="lt1"/>
                </a:solidFill>
                <a:latin typeface="Arial Black"/>
                <a:ea typeface="Arial Black"/>
                <a:cs typeface="Arial Black"/>
                <a:sym typeface="Arial Black"/>
              </a:rPr>
              <a:t>No, and salary to store this information.</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Shape 319"/>
        <p:cNvGrpSpPr/>
        <p:nvPr/>
      </p:nvGrpSpPr>
      <p:grpSpPr>
        <a:xfrm>
          <a:off x="0" y="0"/>
          <a:ext cx="0" cy="0"/>
          <a:chOff x="0" y="0"/>
          <a:chExt cx="0" cy="0"/>
        </a:xfrm>
      </p:grpSpPr>
      <p:sp>
        <p:nvSpPr>
          <p:cNvPr id="320" name="Google Shape;320;p28"/>
          <p:cNvSpPr txBox="1"/>
          <p:nvPr/>
        </p:nvSpPr>
        <p:spPr>
          <a:xfrm>
            <a:off x="174171" y="117157"/>
            <a:ext cx="8257592"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a:solidFill>
                  <a:srgbClr val="FFFFFF"/>
                </a:solidFill>
                <a:latin typeface="Arial"/>
                <a:ea typeface="Arial"/>
                <a:cs typeface="Arial"/>
                <a:sym typeface="Arial"/>
              </a:rPr>
              <a:t> </a:t>
            </a:r>
            <a:endParaRPr/>
          </a:p>
        </p:txBody>
      </p:sp>
      <p:sp>
        <p:nvSpPr>
          <p:cNvPr id="321" name="Google Shape;321;p28"/>
          <p:cNvSpPr txBox="1"/>
          <p:nvPr/>
        </p:nvSpPr>
        <p:spPr>
          <a:xfrm>
            <a:off x="567070" y="341775"/>
            <a:ext cx="7315200" cy="15696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9600" dirty="0">
                <a:solidFill>
                  <a:srgbClr val="FFFFFF"/>
                </a:solidFill>
                <a:latin typeface="Arial"/>
                <a:ea typeface="Arial"/>
                <a:cs typeface="Arial"/>
                <a:sym typeface="Arial"/>
              </a:rPr>
              <a:t>Structures</a:t>
            </a:r>
            <a:endParaRPr sz="9600" dirty="0">
              <a:solidFill>
                <a:schemeClr val="dk1"/>
              </a:solidFill>
              <a:latin typeface="Calibri"/>
              <a:ea typeface="Calibri"/>
              <a:cs typeface="Calibri"/>
              <a:sym typeface="Calibri"/>
            </a:endParaRPr>
          </a:p>
        </p:txBody>
      </p:sp>
      <p:pic>
        <p:nvPicPr>
          <p:cNvPr id="322" name="Google Shape;322;p28"/>
          <p:cNvPicPr preferRelativeResize="0"/>
          <p:nvPr/>
        </p:nvPicPr>
        <p:blipFill rotWithShape="1">
          <a:blip r:embed="rId3">
            <a:alphaModFix/>
          </a:blip>
          <a:srcRect t="19516" r="59801" b="13567"/>
          <a:stretch/>
        </p:blipFill>
        <p:spPr>
          <a:xfrm>
            <a:off x="4648200" y="1759267"/>
            <a:ext cx="8742285" cy="8185958"/>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Shape 297"/>
        <p:cNvGrpSpPr/>
        <p:nvPr/>
      </p:nvGrpSpPr>
      <p:grpSpPr>
        <a:xfrm>
          <a:off x="0" y="0"/>
          <a:ext cx="0" cy="0"/>
          <a:chOff x="0" y="0"/>
          <a:chExt cx="0" cy="0"/>
        </a:xfrm>
      </p:grpSpPr>
      <p:sp>
        <p:nvSpPr>
          <p:cNvPr id="2" name="Title 1">
            <a:extLst>
              <a:ext uri="{FF2B5EF4-FFF2-40B4-BE49-F238E27FC236}">
                <a16:creationId xmlns:a16="http://schemas.microsoft.com/office/drawing/2014/main" id="{9379C7AF-0C45-CF14-4577-44AC0CCF2E1D}"/>
              </a:ext>
            </a:extLst>
          </p:cNvPr>
          <p:cNvSpPr txBox="1">
            <a:spLocks/>
          </p:cNvSpPr>
          <p:nvPr/>
        </p:nvSpPr>
        <p:spPr>
          <a:xfrm>
            <a:off x="1087461" y="674165"/>
            <a:ext cx="11658600" cy="22050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9600" dirty="0">
                <a:solidFill>
                  <a:schemeClr val="bg1"/>
                </a:solidFill>
              </a:rPr>
              <a:t>String</a:t>
            </a:r>
          </a:p>
        </p:txBody>
      </p:sp>
      <p:sp>
        <p:nvSpPr>
          <p:cNvPr id="3" name="Subtitle 2">
            <a:extLst>
              <a:ext uri="{FF2B5EF4-FFF2-40B4-BE49-F238E27FC236}">
                <a16:creationId xmlns:a16="http://schemas.microsoft.com/office/drawing/2014/main" id="{4B1238F1-7BD4-8BA9-87E0-CABAF71E6136}"/>
              </a:ext>
            </a:extLst>
          </p:cNvPr>
          <p:cNvSpPr txBox="1">
            <a:spLocks/>
          </p:cNvSpPr>
          <p:nvPr/>
        </p:nvSpPr>
        <p:spPr>
          <a:xfrm>
            <a:off x="913454" y="2732568"/>
            <a:ext cx="15683970" cy="5561173"/>
          </a:xfrm>
          <a:prstGeom prst="rect">
            <a:avLst/>
          </a:prstGeom>
        </p:spPr>
        <p:txBody>
          <a:bodyPr>
            <a:normAutofit fontScale="85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14350" indent="-514350">
              <a:buFont typeface="Arial" pitchFamily="34" charset="0"/>
              <a:buChar char="•"/>
            </a:pPr>
            <a:r>
              <a:rPr lang="en-IN" sz="6200" dirty="0">
                <a:solidFill>
                  <a:schemeClr val="bg1"/>
                </a:solidFill>
                <a:latin typeface="Archivo Black"/>
              </a:rPr>
              <a:t>Strings are array of characters i.e. they are arranged one after another in memory. Thus a character array is called string.</a:t>
            </a:r>
          </a:p>
          <a:p>
            <a:pPr marL="514350" indent="-514350">
              <a:buFont typeface="Arial" pitchFamily="34" charset="0"/>
              <a:buChar char="•"/>
            </a:pPr>
            <a:endParaRPr lang="en-IN" sz="6200" dirty="0">
              <a:solidFill>
                <a:schemeClr val="bg1"/>
              </a:solidFill>
              <a:latin typeface="Archivo Black"/>
            </a:endParaRPr>
          </a:p>
          <a:p>
            <a:pPr marL="514350" indent="-514350">
              <a:buFont typeface="Arial" pitchFamily="34" charset="0"/>
              <a:buChar char="•"/>
            </a:pPr>
            <a:r>
              <a:rPr lang="en-IN" sz="6200" dirty="0">
                <a:solidFill>
                  <a:schemeClr val="bg1"/>
                </a:solidFill>
                <a:latin typeface="Archivo Black"/>
              </a:rPr>
              <a:t>Each character within the string is stored within one element of the array successively.</a:t>
            </a:r>
          </a:p>
          <a:p>
            <a:pPr marL="514350" indent="-514350">
              <a:buFont typeface="Arial" pitchFamily="34" charset="0"/>
              <a:buChar char="•"/>
            </a:pPr>
            <a:endParaRPr lang="en-IN" sz="6200" dirty="0">
              <a:solidFill>
                <a:schemeClr val="bg1"/>
              </a:solidFill>
              <a:latin typeface="Archivo Black"/>
            </a:endParaRPr>
          </a:p>
          <a:p>
            <a:pPr marL="514350" indent="-514350">
              <a:buFont typeface="Arial" pitchFamily="34" charset="0"/>
              <a:buChar char="•"/>
            </a:pPr>
            <a:r>
              <a:rPr lang="en-IN" sz="6200" dirty="0">
                <a:solidFill>
                  <a:schemeClr val="bg1"/>
                </a:solidFill>
                <a:latin typeface="Archivo Black"/>
              </a:rPr>
              <a:t>A string is terminated by a null character. (i.e. \0).</a:t>
            </a:r>
          </a:p>
          <a:p>
            <a:pPr marL="514350" indent="-514350">
              <a:buFont typeface="Arial" pitchFamily="34" charset="0"/>
              <a:buChar char="•"/>
            </a:pPr>
            <a:endParaRPr lang="en-IN" sz="3000" dirty="0">
              <a:solidFill>
                <a:schemeClr val="tx1">
                  <a:lumMod val="95000"/>
                  <a:lumOff val="5000"/>
                </a:schemeClr>
              </a:solidFill>
            </a:endParaRPr>
          </a:p>
        </p:txBody>
      </p:sp>
    </p:spTree>
    <p:extLst>
      <p:ext uri="{BB962C8B-B14F-4D97-AF65-F5344CB8AC3E}">
        <p14:creationId xmlns:p14="http://schemas.microsoft.com/office/powerpoint/2010/main" val="30123811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112"/>
        <p:cNvGrpSpPr/>
        <p:nvPr/>
      </p:nvGrpSpPr>
      <p:grpSpPr>
        <a:xfrm>
          <a:off x="0" y="0"/>
          <a:ext cx="0" cy="0"/>
          <a:chOff x="0" y="0"/>
          <a:chExt cx="0" cy="0"/>
        </a:xfrm>
      </p:grpSpPr>
      <p:grpSp>
        <p:nvGrpSpPr>
          <p:cNvPr id="113" name="Google Shape;113;p3"/>
          <p:cNvGrpSpPr/>
          <p:nvPr/>
        </p:nvGrpSpPr>
        <p:grpSpPr>
          <a:xfrm>
            <a:off x="15547835" y="346689"/>
            <a:ext cx="2083285" cy="862013"/>
            <a:chOff x="0" y="-19050"/>
            <a:chExt cx="2777713" cy="1149350"/>
          </a:xfrm>
        </p:grpSpPr>
        <p:sp>
          <p:nvSpPr>
            <p:cNvPr id="114" name="Google Shape;114;p3"/>
            <p:cNvSpPr txBox="1"/>
            <p:nvPr/>
          </p:nvSpPr>
          <p:spPr>
            <a:xfrm>
              <a:off x="0" y="-19050"/>
              <a:ext cx="2177430" cy="114935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600" b="0" i="0" u="none" strike="noStrike" cap="none">
                  <a:solidFill>
                    <a:srgbClr val="FFFFFF"/>
                  </a:solidFill>
                  <a:latin typeface="Arvo"/>
                  <a:ea typeface="Arvo"/>
                  <a:cs typeface="Arvo"/>
                  <a:sym typeface="Arvo"/>
                </a:rPr>
                <a:t>02</a:t>
              </a:r>
              <a:endParaRPr/>
            </a:p>
          </p:txBody>
        </p:sp>
        <p:sp>
          <p:nvSpPr>
            <p:cNvPr id="115" name="Google Shape;115;p3"/>
            <p:cNvSpPr txBox="1"/>
            <p:nvPr/>
          </p:nvSpPr>
          <p:spPr>
            <a:xfrm>
              <a:off x="2177430" y="565150"/>
              <a:ext cx="600283" cy="4191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100" b="0" i="0" u="none" strike="noStrike" cap="none">
                  <a:solidFill>
                    <a:srgbClr val="FFFFFF"/>
                  </a:solidFill>
                  <a:latin typeface="Arvo"/>
                  <a:ea typeface="Arvo"/>
                  <a:cs typeface="Arvo"/>
                  <a:sym typeface="Arvo"/>
                </a:rPr>
                <a:t>/18</a:t>
              </a:r>
              <a:endParaRPr/>
            </a:p>
          </p:txBody>
        </p:sp>
      </p:grpSp>
      <p:pic>
        <p:nvPicPr>
          <p:cNvPr id="116" name="Google Shape;116;p3"/>
          <p:cNvPicPr preferRelativeResize="0"/>
          <p:nvPr/>
        </p:nvPicPr>
        <p:blipFill rotWithShape="1">
          <a:blip r:embed="rId3">
            <a:alphaModFix/>
          </a:blip>
          <a:srcRect/>
          <a:stretch/>
        </p:blipFill>
        <p:spPr>
          <a:xfrm>
            <a:off x="762000" y="462202"/>
            <a:ext cx="16764000" cy="936259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Shape 297"/>
        <p:cNvGrpSpPr/>
        <p:nvPr/>
      </p:nvGrpSpPr>
      <p:grpSpPr>
        <a:xfrm>
          <a:off x="0" y="0"/>
          <a:ext cx="0" cy="0"/>
          <a:chOff x="0" y="0"/>
          <a:chExt cx="0" cy="0"/>
        </a:xfrm>
      </p:grpSpPr>
      <p:sp>
        <p:nvSpPr>
          <p:cNvPr id="2" name="Title 1">
            <a:extLst>
              <a:ext uri="{FF2B5EF4-FFF2-40B4-BE49-F238E27FC236}">
                <a16:creationId xmlns:a16="http://schemas.microsoft.com/office/drawing/2014/main" id="{9379C7AF-0C45-CF14-4577-44AC0CCF2E1D}"/>
              </a:ext>
            </a:extLst>
          </p:cNvPr>
          <p:cNvSpPr txBox="1">
            <a:spLocks/>
          </p:cNvSpPr>
          <p:nvPr/>
        </p:nvSpPr>
        <p:spPr>
          <a:xfrm>
            <a:off x="1087461" y="674165"/>
            <a:ext cx="11658600" cy="22050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9600" dirty="0">
                <a:solidFill>
                  <a:schemeClr val="bg1"/>
                </a:solidFill>
              </a:rPr>
              <a:t>String</a:t>
            </a:r>
          </a:p>
        </p:txBody>
      </p:sp>
      <p:sp>
        <p:nvSpPr>
          <p:cNvPr id="4" name="Content Placeholder 2">
            <a:extLst>
              <a:ext uri="{FF2B5EF4-FFF2-40B4-BE49-F238E27FC236}">
                <a16:creationId xmlns:a16="http://schemas.microsoft.com/office/drawing/2014/main" id="{7FDE5A41-7E49-6C24-B8B3-A0854D3F83D8}"/>
              </a:ext>
            </a:extLst>
          </p:cNvPr>
          <p:cNvSpPr txBox="1">
            <a:spLocks/>
          </p:cNvSpPr>
          <p:nvPr/>
        </p:nvSpPr>
        <p:spPr>
          <a:xfrm>
            <a:off x="1483243" y="2591686"/>
            <a:ext cx="14920136" cy="2743200"/>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71500" indent="-571500">
              <a:buFont typeface="Arial" panose="020B0604020202020204" pitchFamily="34" charset="0"/>
              <a:buChar char="•"/>
            </a:pPr>
            <a:r>
              <a:rPr lang="en-IN" sz="3600" dirty="0" err="1">
                <a:solidFill>
                  <a:schemeClr val="bg1"/>
                </a:solidFill>
              </a:rPr>
              <a:t>Strcpy</a:t>
            </a:r>
            <a:r>
              <a:rPr lang="en-IN" sz="3600" dirty="0">
                <a:solidFill>
                  <a:schemeClr val="bg1"/>
                </a:solidFill>
              </a:rPr>
              <a:t> - copy one string into another.</a:t>
            </a:r>
          </a:p>
          <a:p>
            <a:pPr marL="571500" indent="-571500">
              <a:buFont typeface="Arial" panose="020B0604020202020204" pitchFamily="34" charset="0"/>
              <a:buChar char="•"/>
            </a:pPr>
            <a:r>
              <a:rPr lang="en-IN" sz="3600" dirty="0" err="1">
                <a:solidFill>
                  <a:schemeClr val="bg1"/>
                </a:solidFill>
              </a:rPr>
              <a:t>Strcat</a:t>
            </a:r>
            <a:r>
              <a:rPr lang="en-IN" sz="3600" dirty="0">
                <a:solidFill>
                  <a:schemeClr val="bg1"/>
                </a:solidFill>
              </a:rPr>
              <a:t>- append one string onto the right side of the other</a:t>
            </a:r>
          </a:p>
          <a:p>
            <a:pPr marL="571500" indent="-571500">
              <a:buFont typeface="Arial" panose="020B0604020202020204" pitchFamily="34" charset="0"/>
              <a:buChar char="•"/>
            </a:pPr>
            <a:r>
              <a:rPr lang="en-IN" sz="3600" dirty="0" err="1">
                <a:solidFill>
                  <a:schemeClr val="bg1"/>
                </a:solidFill>
              </a:rPr>
              <a:t>Strcmp</a:t>
            </a:r>
            <a:r>
              <a:rPr lang="en-IN" sz="3600" dirty="0">
                <a:solidFill>
                  <a:schemeClr val="bg1"/>
                </a:solidFill>
              </a:rPr>
              <a:t>- compare alphabetic order of two strings</a:t>
            </a:r>
          </a:p>
          <a:p>
            <a:pPr marL="571500" indent="-571500">
              <a:buFont typeface="Arial" panose="020B0604020202020204" pitchFamily="34" charset="0"/>
              <a:buChar char="•"/>
            </a:pPr>
            <a:r>
              <a:rPr lang="en-IN" sz="3600" dirty="0" err="1">
                <a:solidFill>
                  <a:schemeClr val="bg1"/>
                </a:solidFill>
              </a:rPr>
              <a:t>Strlen</a:t>
            </a:r>
            <a:r>
              <a:rPr lang="en-IN" sz="3600" dirty="0">
                <a:solidFill>
                  <a:schemeClr val="bg1"/>
                </a:solidFill>
              </a:rPr>
              <a:t>- return the length of a string</a:t>
            </a:r>
          </a:p>
        </p:txBody>
      </p:sp>
      <p:sp>
        <p:nvSpPr>
          <p:cNvPr id="5" name="TextBox 4">
            <a:extLst>
              <a:ext uri="{FF2B5EF4-FFF2-40B4-BE49-F238E27FC236}">
                <a16:creationId xmlns:a16="http://schemas.microsoft.com/office/drawing/2014/main" id="{6C6DB2EE-777B-2218-1008-8BF1247D924D}"/>
              </a:ext>
            </a:extLst>
          </p:cNvPr>
          <p:cNvSpPr txBox="1"/>
          <p:nvPr/>
        </p:nvSpPr>
        <p:spPr>
          <a:xfrm>
            <a:off x="1483243" y="5465135"/>
            <a:ext cx="15879724" cy="3785652"/>
          </a:xfrm>
          <a:prstGeom prst="rect">
            <a:avLst/>
          </a:prstGeom>
          <a:noFill/>
        </p:spPr>
        <p:txBody>
          <a:bodyPr wrap="square" rtlCol="0">
            <a:spAutoFit/>
          </a:bodyPr>
          <a:lstStyle/>
          <a:p>
            <a:pPr marL="428625" indent="-428625" fontAlgn="base">
              <a:buFont typeface="Arial" pitchFamily="34" charset="0"/>
              <a:buChar char="•"/>
            </a:pPr>
            <a:r>
              <a:rPr lang="en-US" sz="4000" dirty="0">
                <a:solidFill>
                  <a:schemeClr val="bg1"/>
                </a:solidFill>
              </a:rPr>
              <a:t>Process of Assigning some legal default data to String is Called </a:t>
            </a:r>
            <a:r>
              <a:rPr lang="en-US" sz="4000" b="1" dirty="0">
                <a:solidFill>
                  <a:schemeClr val="bg1"/>
                </a:solidFill>
              </a:rPr>
              <a:t>Initialization of String</a:t>
            </a:r>
            <a:r>
              <a:rPr lang="en-US" sz="4000" dirty="0">
                <a:solidFill>
                  <a:schemeClr val="bg1"/>
                </a:solidFill>
              </a:rPr>
              <a:t>.​</a:t>
            </a:r>
          </a:p>
          <a:p>
            <a:pPr marL="428625" indent="-428625" fontAlgn="base">
              <a:buFont typeface="Arial" pitchFamily="34" charset="0"/>
              <a:buChar char="•"/>
            </a:pPr>
            <a:r>
              <a:rPr lang="en-US" sz="4000" dirty="0">
                <a:solidFill>
                  <a:schemeClr val="bg1"/>
                </a:solidFill>
              </a:rPr>
              <a:t>A string can be initialized in different ways. We will explain this with the help of an example. ​</a:t>
            </a:r>
          </a:p>
          <a:p>
            <a:pPr marL="428625" indent="-428625" fontAlgn="base">
              <a:buFont typeface="Arial" pitchFamily="34" charset="0"/>
              <a:buChar char="•"/>
            </a:pPr>
            <a:r>
              <a:rPr lang="en-US" sz="4000" dirty="0">
                <a:solidFill>
                  <a:schemeClr val="bg1"/>
                </a:solidFill>
              </a:rPr>
              <a:t>Below is an example to declare a string with name as str and initialize</a:t>
            </a:r>
            <a:endParaRPr lang="en-IN" sz="4000" dirty="0">
              <a:solidFill>
                <a:schemeClr val="bg1"/>
              </a:solidFill>
            </a:endParaRPr>
          </a:p>
        </p:txBody>
      </p:sp>
    </p:spTree>
    <p:extLst>
      <p:ext uri="{BB962C8B-B14F-4D97-AF65-F5344CB8AC3E}">
        <p14:creationId xmlns:p14="http://schemas.microsoft.com/office/powerpoint/2010/main" val="38146963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ECA4A5"/>
        </a:solidFill>
        <a:effectLst/>
      </p:bgPr>
    </p:bg>
    <p:spTree>
      <p:nvGrpSpPr>
        <p:cNvPr id="1" name="Shape 297"/>
        <p:cNvGrpSpPr/>
        <p:nvPr/>
      </p:nvGrpSpPr>
      <p:grpSpPr>
        <a:xfrm>
          <a:off x="0" y="0"/>
          <a:ext cx="0" cy="0"/>
          <a:chOff x="0" y="0"/>
          <a:chExt cx="0" cy="0"/>
        </a:xfrm>
      </p:grpSpPr>
      <p:sp>
        <p:nvSpPr>
          <p:cNvPr id="2" name="Title 1">
            <a:extLst>
              <a:ext uri="{FF2B5EF4-FFF2-40B4-BE49-F238E27FC236}">
                <a16:creationId xmlns:a16="http://schemas.microsoft.com/office/drawing/2014/main" id="{9379C7AF-0C45-CF14-4577-44AC0CCF2E1D}"/>
              </a:ext>
            </a:extLst>
          </p:cNvPr>
          <p:cNvSpPr txBox="1">
            <a:spLocks/>
          </p:cNvSpPr>
          <p:nvPr/>
        </p:nvSpPr>
        <p:spPr>
          <a:xfrm>
            <a:off x="1087461" y="674165"/>
            <a:ext cx="11658600" cy="22050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9600" dirty="0">
                <a:solidFill>
                  <a:schemeClr val="bg1"/>
                </a:solidFill>
              </a:rPr>
              <a:t>String</a:t>
            </a:r>
          </a:p>
        </p:txBody>
      </p:sp>
      <p:graphicFrame>
        <p:nvGraphicFramePr>
          <p:cNvPr id="3" name="Table 2">
            <a:extLst>
              <a:ext uri="{FF2B5EF4-FFF2-40B4-BE49-F238E27FC236}">
                <a16:creationId xmlns:a16="http://schemas.microsoft.com/office/drawing/2014/main" id="{50F3EE9F-C7EF-A63A-8ACB-84FF39779E51}"/>
              </a:ext>
            </a:extLst>
          </p:cNvPr>
          <p:cNvGraphicFramePr>
            <a:graphicFrameLocks noGrp="1"/>
          </p:cNvGraphicFramePr>
          <p:nvPr>
            <p:extLst>
              <p:ext uri="{D42A27DB-BD31-4B8C-83A1-F6EECF244321}">
                <p14:modId xmlns:p14="http://schemas.microsoft.com/office/powerpoint/2010/main" val="1420650374"/>
              </p:ext>
            </p:extLst>
          </p:nvPr>
        </p:nvGraphicFramePr>
        <p:xfrm>
          <a:off x="4643795" y="1063254"/>
          <a:ext cx="11449272" cy="8731941"/>
        </p:xfrm>
        <a:graphic>
          <a:graphicData uri="http://schemas.openxmlformats.org/drawingml/2006/table">
            <a:tbl>
              <a:tblPr/>
              <a:tblGrid>
                <a:gridCol w="2862318">
                  <a:extLst>
                    <a:ext uri="{9D8B030D-6E8A-4147-A177-3AD203B41FA5}">
                      <a16:colId xmlns:a16="http://schemas.microsoft.com/office/drawing/2014/main" val="20000"/>
                    </a:ext>
                  </a:extLst>
                </a:gridCol>
                <a:gridCol w="2863965">
                  <a:extLst>
                    <a:ext uri="{9D8B030D-6E8A-4147-A177-3AD203B41FA5}">
                      <a16:colId xmlns:a16="http://schemas.microsoft.com/office/drawing/2014/main" val="20001"/>
                    </a:ext>
                  </a:extLst>
                </a:gridCol>
                <a:gridCol w="2862318">
                  <a:extLst>
                    <a:ext uri="{9D8B030D-6E8A-4147-A177-3AD203B41FA5}">
                      <a16:colId xmlns:a16="http://schemas.microsoft.com/office/drawing/2014/main" val="20002"/>
                    </a:ext>
                  </a:extLst>
                </a:gridCol>
                <a:gridCol w="2860671">
                  <a:extLst>
                    <a:ext uri="{9D8B030D-6E8A-4147-A177-3AD203B41FA5}">
                      <a16:colId xmlns:a16="http://schemas.microsoft.com/office/drawing/2014/main" val="20003"/>
                    </a:ext>
                  </a:extLst>
                </a:gridCol>
              </a:tblGrid>
              <a:tr h="877558">
                <a:tc>
                  <a:txBody>
                    <a:bodyPr/>
                    <a:lstStyle/>
                    <a:p>
                      <a:pPr algn="l" rtl="0" fontAlgn="base"/>
                      <a:r>
                        <a:rPr lang="en-US" sz="2100" b="1" i="0" u="none" strike="noStrike" dirty="0">
                          <a:solidFill>
                            <a:srgbClr val="000000"/>
                          </a:solidFill>
                          <a:effectLst/>
                          <a:latin typeface="Times New Roman"/>
                        </a:rPr>
                        <a:t>Function</a:t>
                      </a:r>
                      <a:r>
                        <a:rPr lang="en-US" sz="2100" b="0" i="0" dirty="0">
                          <a:solidFill>
                            <a:srgbClr val="000000"/>
                          </a:solidFill>
                          <a:effectLst/>
                          <a:latin typeface="Times New Roman"/>
                        </a:rPr>
                        <a:t>​</a:t>
                      </a:r>
                      <a:endParaRPr lang="en-US" sz="2100" b="0" i="0" dirty="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17061" cap="flat" cmpd="sng" algn="ctr">
                      <a:solidFill>
                        <a:srgbClr val="000000"/>
                      </a:solidFill>
                      <a:prstDash val="solid"/>
                      <a:round/>
                      <a:headEnd type="none" w="med" len="med"/>
                      <a:tailEnd type="none" w="med" len="med"/>
                    </a:lnB>
                  </a:tcPr>
                </a:tc>
                <a:tc>
                  <a:txBody>
                    <a:bodyPr/>
                    <a:lstStyle/>
                    <a:p>
                      <a:pPr algn="l" rtl="0" fontAlgn="base"/>
                      <a:r>
                        <a:rPr lang="en-US" sz="2100" b="1" i="0" u="none" strike="noStrike">
                          <a:solidFill>
                            <a:srgbClr val="000000"/>
                          </a:solidFill>
                          <a:effectLst/>
                          <a:latin typeface="Times New Roman"/>
                        </a:rPr>
                        <a:t>Purpose</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17061" cap="flat" cmpd="sng" algn="ctr">
                      <a:solidFill>
                        <a:srgbClr val="000000"/>
                      </a:solidFill>
                      <a:prstDash val="solid"/>
                      <a:round/>
                      <a:headEnd type="none" w="med" len="med"/>
                      <a:tailEnd type="none" w="med" len="med"/>
                    </a:lnB>
                  </a:tcPr>
                </a:tc>
                <a:tc>
                  <a:txBody>
                    <a:bodyPr/>
                    <a:lstStyle/>
                    <a:p>
                      <a:pPr algn="l" rtl="0" fontAlgn="base"/>
                      <a:r>
                        <a:rPr lang="en-US" sz="2100" b="1" i="0" u="none" strike="noStrike">
                          <a:solidFill>
                            <a:srgbClr val="000000"/>
                          </a:solidFill>
                          <a:effectLst/>
                          <a:latin typeface="Times New Roman"/>
                        </a:rPr>
                        <a:t>Example</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17061" cap="flat" cmpd="sng" algn="ctr">
                      <a:solidFill>
                        <a:srgbClr val="000000"/>
                      </a:solidFill>
                      <a:prstDash val="solid"/>
                      <a:round/>
                      <a:headEnd type="none" w="med" len="med"/>
                      <a:tailEnd type="none" w="med" len="med"/>
                    </a:lnB>
                  </a:tcPr>
                </a:tc>
                <a:tc>
                  <a:txBody>
                    <a:bodyPr/>
                    <a:lstStyle/>
                    <a:p>
                      <a:pPr algn="l" rtl="0" fontAlgn="base"/>
                      <a:r>
                        <a:rPr lang="en-US" sz="2100" b="1" i="0" u="none" strike="noStrike">
                          <a:solidFill>
                            <a:srgbClr val="000000"/>
                          </a:solidFill>
                          <a:effectLst/>
                          <a:latin typeface="Times New Roman"/>
                        </a:rPr>
                        <a:t>Output</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17061"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900791">
                <a:tc>
                  <a:txBody>
                    <a:bodyPr/>
                    <a:lstStyle/>
                    <a:p>
                      <a:pPr algn="l" rtl="0" fontAlgn="base"/>
                      <a:r>
                        <a:rPr lang="en-US" sz="2100" b="1" i="0" u="none" strike="noStrike">
                          <a:solidFill>
                            <a:srgbClr val="000000"/>
                          </a:solidFill>
                          <a:effectLst/>
                          <a:latin typeface="Times New Roman"/>
                        </a:rPr>
                        <a:t>Strcpy();</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17061"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l" rtl="0" fontAlgn="base"/>
                      <a:r>
                        <a:rPr lang="en-US" sz="2100" b="0" i="0" u="none" strike="noStrike">
                          <a:solidFill>
                            <a:srgbClr val="000000"/>
                          </a:solidFill>
                          <a:effectLst/>
                          <a:latin typeface="Times New Roman"/>
                        </a:rPr>
                        <a:t>Makes a copy of a string</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17061"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l" rtl="0" fontAlgn="base"/>
                      <a:r>
                        <a:rPr lang="en-US" sz="2100" b="0" i="0" u="none" strike="noStrike">
                          <a:solidFill>
                            <a:srgbClr val="000000"/>
                          </a:solidFill>
                          <a:effectLst/>
                          <a:latin typeface="Times New Roman"/>
                        </a:rPr>
                        <a:t>strcpy(s1, “Hi”);</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17061"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l" rtl="0" fontAlgn="base"/>
                      <a:r>
                        <a:rPr lang="en-US" sz="2100" b="0" i="0" u="none" strike="noStrike">
                          <a:solidFill>
                            <a:srgbClr val="000000"/>
                          </a:solidFill>
                          <a:effectLst/>
                          <a:latin typeface="Times New Roman"/>
                        </a:rPr>
                        <a:t>Copies “Hi” to ‘s1’ variable</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17061"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extLst>
                  <a:ext uri="{0D108BD9-81ED-4DB2-BD59-A6C34878D82A}">
                    <a16:rowId xmlns:a16="http://schemas.microsoft.com/office/drawing/2014/main" val="10001"/>
                  </a:ext>
                </a:extLst>
              </a:tr>
              <a:tr h="1288002">
                <a:tc>
                  <a:txBody>
                    <a:bodyPr/>
                    <a:lstStyle/>
                    <a:p>
                      <a:pPr algn="l" rtl="0" fontAlgn="base"/>
                      <a:r>
                        <a:rPr lang="en-US" sz="2100" b="1" i="0" u="none" strike="noStrike">
                          <a:solidFill>
                            <a:srgbClr val="000000"/>
                          </a:solidFill>
                          <a:effectLst/>
                          <a:latin typeface="Times New Roman"/>
                        </a:rPr>
                        <a:t>Strcat();</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tc>
                  <a:txBody>
                    <a:bodyPr/>
                    <a:lstStyle/>
                    <a:p>
                      <a:pPr algn="l" rtl="0" fontAlgn="base"/>
                      <a:r>
                        <a:rPr lang="en-US" sz="2100" b="0" i="0" u="none" strike="noStrike">
                          <a:solidFill>
                            <a:srgbClr val="000000"/>
                          </a:solidFill>
                          <a:effectLst/>
                          <a:latin typeface="Times New Roman"/>
                        </a:rPr>
                        <a:t>Appends a string to the end of another string</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tc>
                  <a:txBody>
                    <a:bodyPr/>
                    <a:lstStyle/>
                    <a:p>
                      <a:pPr algn="l" rtl="0" fontAlgn="base"/>
                      <a:r>
                        <a:rPr lang="en-US" sz="2100" b="0" i="0" u="none" strike="noStrike">
                          <a:solidFill>
                            <a:srgbClr val="000000"/>
                          </a:solidFill>
                          <a:effectLst/>
                          <a:latin typeface="Times New Roman"/>
                        </a:rPr>
                        <a:t>strcat(“Work”, “Hard”);</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tc>
                  <a:txBody>
                    <a:bodyPr/>
                    <a:lstStyle/>
                    <a:p>
                      <a:pPr algn="l" rtl="0" fontAlgn="base"/>
                      <a:r>
                        <a:rPr lang="en-US" sz="2100" b="0" i="0" u="none" strike="noStrike">
                          <a:solidFill>
                            <a:srgbClr val="000000"/>
                          </a:solidFill>
                          <a:effectLst/>
                          <a:latin typeface="Times New Roman"/>
                        </a:rPr>
                        <a:t>Prints “WorkHard”</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288002">
                <a:tc>
                  <a:txBody>
                    <a:bodyPr/>
                    <a:lstStyle/>
                    <a:p>
                      <a:pPr algn="l" rtl="0" fontAlgn="base"/>
                      <a:r>
                        <a:rPr lang="en-US" sz="2100" b="1" i="0" u="none" strike="noStrike" dirty="0" err="1">
                          <a:solidFill>
                            <a:srgbClr val="000000"/>
                          </a:solidFill>
                          <a:effectLst/>
                          <a:latin typeface="Times New Roman"/>
                        </a:rPr>
                        <a:t>Strcmp</a:t>
                      </a:r>
                      <a:r>
                        <a:rPr lang="en-US" sz="2100" b="1" i="0" u="none" strike="noStrike" dirty="0">
                          <a:solidFill>
                            <a:srgbClr val="000000"/>
                          </a:solidFill>
                          <a:effectLst/>
                          <a:latin typeface="Times New Roman"/>
                        </a:rPr>
                        <a:t>();</a:t>
                      </a:r>
                      <a:r>
                        <a:rPr lang="en-US" sz="2100" b="0" i="0" dirty="0">
                          <a:solidFill>
                            <a:srgbClr val="000000"/>
                          </a:solidFill>
                          <a:effectLst/>
                          <a:latin typeface="Times New Roman"/>
                        </a:rPr>
                        <a:t>​</a:t>
                      </a:r>
                      <a:endParaRPr lang="en-US" sz="2100" b="0" i="0" dirty="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l" rtl="0" fontAlgn="base"/>
                      <a:r>
                        <a:rPr lang="en-US" sz="2100" b="0" i="0" u="none" strike="noStrike">
                          <a:solidFill>
                            <a:srgbClr val="000000"/>
                          </a:solidFill>
                          <a:effectLst/>
                          <a:latin typeface="Times New Roman"/>
                        </a:rPr>
                        <a:t>Compare two strings alphabetically</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l" rtl="0" fontAlgn="base"/>
                      <a:r>
                        <a:rPr lang="en-US" sz="2100" b="0" i="0" u="none" strike="noStrike">
                          <a:solidFill>
                            <a:srgbClr val="000000"/>
                          </a:solidFill>
                          <a:effectLst/>
                          <a:latin typeface="Times New Roman"/>
                        </a:rPr>
                        <a:t>strcmp(“hi”, “bye”);</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l" rtl="0" fontAlgn="base"/>
                      <a:r>
                        <a:rPr lang="en-US" sz="2100" b="0" i="0" u="none" strike="noStrike">
                          <a:solidFill>
                            <a:srgbClr val="000000"/>
                          </a:solidFill>
                          <a:effectLst/>
                          <a:latin typeface="Times New Roman"/>
                        </a:rPr>
                        <a:t>Returns -1.</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extLst>
                  <a:ext uri="{0D108BD9-81ED-4DB2-BD59-A6C34878D82A}">
                    <a16:rowId xmlns:a16="http://schemas.microsoft.com/office/drawing/2014/main" val="10003"/>
                  </a:ext>
                </a:extLst>
              </a:tr>
              <a:tr h="1675215">
                <a:tc>
                  <a:txBody>
                    <a:bodyPr/>
                    <a:lstStyle/>
                    <a:p>
                      <a:pPr algn="l" rtl="0" fontAlgn="base"/>
                      <a:r>
                        <a:rPr lang="en-US" sz="2100" b="1" i="0" u="none" strike="noStrike">
                          <a:solidFill>
                            <a:srgbClr val="000000"/>
                          </a:solidFill>
                          <a:effectLst/>
                          <a:latin typeface="Times New Roman"/>
                        </a:rPr>
                        <a:t>Strlen();</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tc>
                  <a:txBody>
                    <a:bodyPr/>
                    <a:lstStyle/>
                    <a:p>
                      <a:pPr algn="l" rtl="0" fontAlgn="base"/>
                      <a:r>
                        <a:rPr lang="en-US" sz="2100" b="0" i="0" u="none" strike="noStrike">
                          <a:solidFill>
                            <a:srgbClr val="000000"/>
                          </a:solidFill>
                          <a:effectLst/>
                          <a:latin typeface="Times New Roman"/>
                        </a:rPr>
                        <a:t>Returns the number of characters in a string</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tc>
                  <a:txBody>
                    <a:bodyPr/>
                    <a:lstStyle/>
                    <a:p>
                      <a:pPr algn="l" rtl="0" fontAlgn="base"/>
                      <a:r>
                        <a:rPr lang="en-US" sz="2100" b="0" i="0" u="none" strike="noStrike">
                          <a:solidFill>
                            <a:srgbClr val="000000"/>
                          </a:solidFill>
                          <a:effectLst/>
                          <a:latin typeface="Times New Roman"/>
                        </a:rPr>
                        <a:t>strlen(“Hi”);</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tc>
                  <a:txBody>
                    <a:bodyPr/>
                    <a:lstStyle/>
                    <a:p>
                      <a:pPr algn="l" rtl="0" fontAlgn="base"/>
                      <a:r>
                        <a:rPr lang="en-US" sz="2100" b="0" i="0" u="none" strike="noStrike">
                          <a:solidFill>
                            <a:srgbClr val="000000"/>
                          </a:solidFill>
                          <a:effectLst/>
                          <a:latin typeface="Times New Roman"/>
                        </a:rPr>
                        <a:t>Returns 2.</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900791">
                <a:tc>
                  <a:txBody>
                    <a:bodyPr/>
                    <a:lstStyle/>
                    <a:p>
                      <a:pPr algn="l" rtl="0" fontAlgn="base"/>
                      <a:r>
                        <a:rPr lang="en-US" sz="2100" b="1" i="0" u="none" strike="noStrike">
                          <a:solidFill>
                            <a:srgbClr val="000000"/>
                          </a:solidFill>
                          <a:effectLst/>
                          <a:latin typeface="Times New Roman"/>
                        </a:rPr>
                        <a:t>Strrev();</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l" rtl="0" fontAlgn="base"/>
                      <a:r>
                        <a:rPr lang="en-US" sz="2100" b="0" i="0" u="none" strike="noStrike">
                          <a:solidFill>
                            <a:srgbClr val="000000"/>
                          </a:solidFill>
                          <a:effectLst/>
                          <a:latin typeface="Times New Roman"/>
                        </a:rPr>
                        <a:t>reverses a given string</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l" rtl="0" fontAlgn="base"/>
                      <a:r>
                        <a:rPr lang="en-US" sz="2100" b="0" i="0" u="none" strike="noStrike">
                          <a:solidFill>
                            <a:srgbClr val="000000"/>
                          </a:solidFill>
                          <a:effectLst/>
                          <a:latin typeface="Times New Roman"/>
                        </a:rPr>
                        <a:t>Strrev(“Hello”);</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ctr" rtl="0" fontAlgn="base"/>
                      <a:r>
                        <a:rPr lang="en-US" sz="2100" b="0" i="0" u="none" strike="noStrike">
                          <a:solidFill>
                            <a:srgbClr val="000000"/>
                          </a:solidFill>
                          <a:effectLst/>
                          <a:latin typeface="Times New Roman"/>
                        </a:rPr>
                        <a:t>olleH</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extLst>
                  <a:ext uri="{0D108BD9-81ED-4DB2-BD59-A6C34878D82A}">
                    <a16:rowId xmlns:a16="http://schemas.microsoft.com/office/drawing/2014/main" val="10005"/>
                  </a:ext>
                </a:extLst>
              </a:tr>
              <a:tr h="900791">
                <a:tc>
                  <a:txBody>
                    <a:bodyPr/>
                    <a:lstStyle/>
                    <a:p>
                      <a:pPr algn="ctr" rtl="0" fontAlgn="base"/>
                      <a:r>
                        <a:rPr lang="en-US" sz="2100" b="1" i="0" u="none" strike="noStrike">
                          <a:solidFill>
                            <a:srgbClr val="000000"/>
                          </a:solidFill>
                          <a:effectLst/>
                          <a:latin typeface="Times New Roman"/>
                        </a:rPr>
                        <a:t>Strlwr();</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tc>
                  <a:txBody>
                    <a:bodyPr/>
                    <a:lstStyle/>
                    <a:p>
                      <a:pPr algn="l" rtl="0" fontAlgn="base"/>
                      <a:r>
                        <a:rPr lang="en-US" sz="2100" b="0" i="0" u="none" strike="noStrike">
                          <a:solidFill>
                            <a:srgbClr val="000000"/>
                          </a:solidFill>
                          <a:effectLst/>
                          <a:latin typeface="Times New Roman"/>
                        </a:rPr>
                        <a:t>Converts string to lowercase</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tc>
                  <a:txBody>
                    <a:bodyPr/>
                    <a:lstStyle/>
                    <a:p>
                      <a:pPr algn="l" rtl="0" fontAlgn="base"/>
                      <a:r>
                        <a:rPr lang="en-US" sz="2100" b="0" i="0" u="none" strike="noStrike">
                          <a:solidFill>
                            <a:srgbClr val="000000"/>
                          </a:solidFill>
                          <a:effectLst/>
                          <a:latin typeface="Times New Roman"/>
                        </a:rPr>
                        <a:t>Strlwr(“HELLO”);</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tc>
                  <a:txBody>
                    <a:bodyPr/>
                    <a:lstStyle/>
                    <a:p>
                      <a:pPr algn="ctr" rtl="0" fontAlgn="base"/>
                      <a:r>
                        <a:rPr lang="en-US" sz="2100" b="0" i="0" u="none" strike="noStrike">
                          <a:solidFill>
                            <a:srgbClr val="000000"/>
                          </a:solidFill>
                          <a:effectLst/>
                          <a:latin typeface="Times New Roman"/>
                        </a:rPr>
                        <a:t>hello</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900791">
                <a:tc>
                  <a:txBody>
                    <a:bodyPr/>
                    <a:lstStyle/>
                    <a:p>
                      <a:pPr algn="ctr" rtl="0" fontAlgn="base"/>
                      <a:r>
                        <a:rPr lang="en-US" sz="2100" b="1" i="0" u="none" strike="noStrike">
                          <a:solidFill>
                            <a:srgbClr val="000000"/>
                          </a:solidFill>
                          <a:effectLst/>
                          <a:latin typeface="Times New Roman"/>
                        </a:rPr>
                        <a:t>Strupr();</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l" rtl="0" fontAlgn="base"/>
                      <a:r>
                        <a:rPr lang="en-US" sz="2100" b="0" i="0" u="none" strike="noStrike" dirty="0">
                          <a:solidFill>
                            <a:srgbClr val="000000"/>
                          </a:solidFill>
                          <a:effectLst/>
                          <a:latin typeface="Times New Roman"/>
                        </a:rPr>
                        <a:t>Converts string to uppercase</a:t>
                      </a:r>
                      <a:r>
                        <a:rPr lang="en-US" sz="2100" b="0" i="0" dirty="0">
                          <a:solidFill>
                            <a:srgbClr val="000000"/>
                          </a:solidFill>
                          <a:effectLst/>
                          <a:latin typeface="Times New Roman"/>
                        </a:rPr>
                        <a:t>​</a:t>
                      </a:r>
                      <a:endParaRPr lang="en-US" sz="2100" b="0" i="0" dirty="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l" rtl="0" fontAlgn="base"/>
                      <a:r>
                        <a:rPr lang="en-US" sz="2100" b="0" i="0" u="none" strike="noStrike">
                          <a:solidFill>
                            <a:srgbClr val="000000"/>
                          </a:solidFill>
                          <a:effectLst/>
                          <a:latin typeface="Times New Roman"/>
                        </a:rPr>
                        <a:t>Strupr(“hello”);</a:t>
                      </a:r>
                      <a:r>
                        <a:rPr lang="en-US" sz="2100" b="0" i="0">
                          <a:solidFill>
                            <a:srgbClr val="000000"/>
                          </a:solidFill>
                          <a:effectLst/>
                          <a:latin typeface="Times New Roman"/>
                        </a:rPr>
                        <a:t>​</a:t>
                      </a:r>
                      <a:endParaRPr lang="en-US" sz="2100" b="0" i="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tc>
                  <a:txBody>
                    <a:bodyPr/>
                    <a:lstStyle/>
                    <a:p>
                      <a:pPr algn="ctr" rtl="0" fontAlgn="base"/>
                      <a:r>
                        <a:rPr lang="en-US" sz="2100" b="0" i="0" u="none" strike="noStrike" dirty="0">
                          <a:solidFill>
                            <a:srgbClr val="000000"/>
                          </a:solidFill>
                          <a:effectLst/>
                          <a:latin typeface="Times New Roman"/>
                        </a:rPr>
                        <a:t>HELLO</a:t>
                      </a:r>
                      <a:r>
                        <a:rPr lang="en-US" sz="2100" b="0" i="0" dirty="0">
                          <a:solidFill>
                            <a:srgbClr val="000000"/>
                          </a:solidFill>
                          <a:effectLst/>
                          <a:latin typeface="Times New Roman"/>
                        </a:rPr>
                        <a:t>​</a:t>
                      </a:r>
                      <a:endParaRPr lang="en-US" sz="2100" b="0" i="0" dirty="0">
                        <a:solidFill>
                          <a:srgbClr val="000000"/>
                        </a:solidFill>
                        <a:effectLst/>
                      </a:endParaRPr>
                    </a:p>
                  </a:txBody>
                  <a:tcPr marL="104445" marR="104445" marT="52223" marB="52223">
                    <a:lnL w="8534" cap="flat" cmpd="sng" algn="ctr">
                      <a:solidFill>
                        <a:srgbClr val="000000"/>
                      </a:solidFill>
                      <a:prstDash val="solid"/>
                      <a:round/>
                      <a:headEnd type="none" w="med" len="med"/>
                      <a:tailEnd type="none" w="med" len="med"/>
                    </a:lnL>
                    <a:lnR w="8534" cap="flat" cmpd="sng" algn="ctr">
                      <a:solidFill>
                        <a:srgbClr val="000000"/>
                      </a:solidFill>
                      <a:prstDash val="solid"/>
                      <a:round/>
                      <a:headEnd type="none" w="med" len="med"/>
                      <a:tailEnd type="none" w="med" len="med"/>
                    </a:lnR>
                    <a:lnT w="8534" cap="flat" cmpd="sng" algn="ctr">
                      <a:solidFill>
                        <a:srgbClr val="000000"/>
                      </a:solidFill>
                      <a:prstDash val="solid"/>
                      <a:round/>
                      <a:headEnd type="none" w="med" len="med"/>
                      <a:tailEnd type="none" w="med" len="med"/>
                    </a:lnT>
                    <a:lnB w="8534" cap="flat" cmpd="sng" algn="ctr">
                      <a:solidFill>
                        <a:srgbClr val="000000"/>
                      </a:solidFill>
                      <a:prstDash val="solid"/>
                      <a:round/>
                      <a:headEnd type="none" w="med" len="med"/>
                      <a:tailEnd type="none" w="med" len="med"/>
                    </a:lnB>
                    <a:solidFill>
                      <a:srgbClr val="323298"/>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0363905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Shape 278"/>
        <p:cNvGrpSpPr/>
        <p:nvPr/>
      </p:nvGrpSpPr>
      <p:grpSpPr>
        <a:xfrm>
          <a:off x="0" y="0"/>
          <a:ext cx="0" cy="0"/>
          <a:chOff x="0" y="0"/>
          <a:chExt cx="0" cy="0"/>
        </a:xfrm>
      </p:grpSpPr>
      <p:sp>
        <p:nvSpPr>
          <p:cNvPr id="2" name="Google Shape;329;g219548dbcc0_1_0">
            <a:extLst>
              <a:ext uri="{FF2B5EF4-FFF2-40B4-BE49-F238E27FC236}">
                <a16:creationId xmlns:a16="http://schemas.microsoft.com/office/drawing/2014/main" id="{25805513-0686-7A51-40CA-6B3FAADF021F}"/>
              </a:ext>
            </a:extLst>
          </p:cNvPr>
          <p:cNvSpPr txBox="1">
            <a:spLocks/>
          </p:cNvSpPr>
          <p:nvPr/>
        </p:nvSpPr>
        <p:spPr>
          <a:xfrm>
            <a:off x="829340" y="529831"/>
            <a:ext cx="9409814" cy="1143000"/>
          </a:xfrm>
          <a:prstGeom prst="rect">
            <a:avLst/>
          </a:prstGeom>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500" b="1" dirty="0">
                <a:solidFill>
                  <a:srgbClr val="273239"/>
                </a:solidFill>
                <a:highlight>
                  <a:srgbClr val="FFFFFF"/>
                </a:highlight>
              </a:rPr>
              <a:t>  </a:t>
            </a:r>
            <a:r>
              <a:rPr lang="en-US" sz="4000" b="1" dirty="0">
                <a:solidFill>
                  <a:schemeClr val="tx1"/>
                </a:solidFill>
                <a:highlight>
                  <a:srgbClr val="FFFFFF"/>
                </a:highlight>
                <a:latin typeface="Arial" panose="020B0604020202020204" pitchFamily="34" charset="0"/>
                <a:cs typeface="Arial" panose="020B0604020202020204" pitchFamily="34" charset="0"/>
              </a:rPr>
              <a:t>Dynamic Memory Allocation</a:t>
            </a:r>
            <a:endParaRPr lang="en-US" sz="4000" dirty="0">
              <a:solidFill>
                <a:schemeClr val="tx1"/>
              </a:solidFill>
              <a:latin typeface="Arial" panose="020B0604020202020204" pitchFamily="34" charset="0"/>
              <a:cs typeface="Arial" panose="020B0604020202020204" pitchFamily="34" charset="0"/>
            </a:endParaRPr>
          </a:p>
        </p:txBody>
      </p:sp>
      <p:sp>
        <p:nvSpPr>
          <p:cNvPr id="3" name="Google Shape;330;g219548dbcc0_1_0">
            <a:extLst>
              <a:ext uri="{FF2B5EF4-FFF2-40B4-BE49-F238E27FC236}">
                <a16:creationId xmlns:a16="http://schemas.microsoft.com/office/drawing/2014/main" id="{3D9114EF-EDDD-CEEC-02F1-C559EA136597}"/>
              </a:ext>
            </a:extLst>
          </p:cNvPr>
          <p:cNvSpPr txBox="1">
            <a:spLocks/>
          </p:cNvSpPr>
          <p:nvPr/>
        </p:nvSpPr>
        <p:spPr>
          <a:xfrm>
            <a:off x="457200" y="1500900"/>
            <a:ext cx="17658300" cy="8381100"/>
          </a:xfrm>
          <a:prstGeom prst="rect">
            <a:avLst/>
          </a:prstGeom>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360"/>
              </a:spcBef>
            </a:pPr>
            <a:r>
              <a:rPr lang="en-US" dirty="0">
                <a:solidFill>
                  <a:srgbClr val="273239"/>
                </a:solidFill>
                <a:highlight>
                  <a:srgbClr val="FFFFFF"/>
                </a:highlight>
              </a:rPr>
              <a:t> </a:t>
            </a:r>
          </a:p>
          <a:p>
            <a:pPr>
              <a:spcBef>
                <a:spcPts val="360"/>
              </a:spcBef>
            </a:pPr>
            <a:r>
              <a:rPr lang="en-US" sz="2500" dirty="0">
                <a:solidFill>
                  <a:srgbClr val="273239"/>
                </a:solidFill>
                <a:highlight>
                  <a:srgbClr val="FFFFFF"/>
                </a:highlight>
              </a:rPr>
              <a:t>C is a structured language, it has some fixed rules for programming. One of them includes changing the size of an array.</a:t>
            </a:r>
            <a:endParaRPr lang="en-US" sz="2400" dirty="0">
              <a:solidFill>
                <a:srgbClr val="273239"/>
              </a:solidFill>
              <a:highlight>
                <a:srgbClr val="FFFFFF"/>
              </a:highlight>
            </a:endParaRPr>
          </a:p>
          <a:p>
            <a:pPr>
              <a:spcBef>
                <a:spcPts val="360"/>
              </a:spcBef>
            </a:pPr>
            <a:r>
              <a:rPr lang="en-US" sz="2400" dirty="0">
                <a:solidFill>
                  <a:srgbClr val="273239"/>
                </a:solidFill>
                <a:highlight>
                  <a:srgbClr val="FFFFFF"/>
                </a:highlight>
              </a:rPr>
              <a:t>This procedure is referred to as </a:t>
            </a:r>
            <a:r>
              <a:rPr lang="en-US" sz="2400" b="1" dirty="0">
                <a:solidFill>
                  <a:srgbClr val="273239"/>
                </a:solidFill>
                <a:highlight>
                  <a:srgbClr val="FFFFFF"/>
                </a:highlight>
              </a:rPr>
              <a:t>Dynamic Memory Allocation in C</a:t>
            </a:r>
            <a:r>
              <a:rPr lang="en-US" sz="2400" dirty="0">
                <a:solidFill>
                  <a:srgbClr val="273239"/>
                </a:solidFill>
                <a:highlight>
                  <a:srgbClr val="FFFFFF"/>
                </a:highlight>
              </a:rPr>
              <a:t>.</a:t>
            </a:r>
          </a:p>
          <a:p>
            <a:pPr>
              <a:spcBef>
                <a:spcPts val="360"/>
              </a:spcBef>
            </a:pPr>
            <a:endParaRPr lang="en-US" sz="2100" dirty="0">
              <a:solidFill>
                <a:srgbClr val="273239"/>
              </a:solidFill>
              <a:highlight>
                <a:srgbClr val="FFFFFF"/>
              </a:highlight>
            </a:endParaRPr>
          </a:p>
          <a:p>
            <a:pPr>
              <a:spcBef>
                <a:spcPts val="360"/>
              </a:spcBef>
            </a:pPr>
            <a:r>
              <a:rPr lang="en-US" sz="2500" dirty="0">
                <a:solidFill>
                  <a:srgbClr val="333333"/>
                </a:solidFill>
                <a:highlight>
                  <a:srgbClr val="FFFFFF"/>
                </a:highlight>
                <a:latin typeface="Roboto"/>
                <a:ea typeface="Roboto"/>
                <a:cs typeface="Roboto"/>
                <a:sym typeface="Roboto"/>
              </a:rPr>
              <a:t>The concept of </a:t>
            </a:r>
            <a:r>
              <a:rPr lang="en-US" sz="2500" b="1" dirty="0">
                <a:solidFill>
                  <a:srgbClr val="333333"/>
                </a:solidFill>
                <a:highlight>
                  <a:srgbClr val="FFFFFF"/>
                </a:highlight>
                <a:latin typeface="Roboto"/>
                <a:ea typeface="Roboto"/>
                <a:cs typeface="Roboto"/>
                <a:sym typeface="Roboto"/>
              </a:rPr>
              <a:t>dynamic memory allocation in c language</a:t>
            </a:r>
            <a:r>
              <a:rPr lang="en-US" sz="2500" dirty="0">
                <a:solidFill>
                  <a:srgbClr val="333333"/>
                </a:solidFill>
                <a:highlight>
                  <a:srgbClr val="FFFFFF"/>
                </a:highlight>
                <a:latin typeface="Roboto"/>
                <a:ea typeface="Roboto"/>
                <a:cs typeface="Roboto"/>
                <a:sym typeface="Roboto"/>
              </a:rPr>
              <a:t> </a:t>
            </a:r>
            <a:r>
              <a:rPr lang="en-US" sz="2500" i="1" dirty="0">
                <a:solidFill>
                  <a:srgbClr val="333333"/>
                </a:solidFill>
                <a:highlight>
                  <a:srgbClr val="FFFFFF"/>
                </a:highlight>
                <a:latin typeface="Roboto"/>
                <a:ea typeface="Roboto"/>
                <a:cs typeface="Roboto"/>
                <a:sym typeface="Roboto"/>
              </a:rPr>
              <a:t>enables the C programmer to allocate memory at runtime</a:t>
            </a:r>
            <a:r>
              <a:rPr lang="en-US" sz="2500" dirty="0">
                <a:solidFill>
                  <a:srgbClr val="333333"/>
                </a:solidFill>
                <a:highlight>
                  <a:srgbClr val="FFFFFF"/>
                </a:highlight>
                <a:latin typeface="Roboto"/>
                <a:ea typeface="Roboto"/>
                <a:cs typeface="Roboto"/>
                <a:sym typeface="Roboto"/>
              </a:rPr>
              <a:t>. Dynamic memory allocation in c language is possible by 4 functions.</a:t>
            </a:r>
            <a:endParaRPr lang="en-US" sz="2000" dirty="0">
              <a:solidFill>
                <a:srgbClr val="333333"/>
              </a:solidFill>
              <a:highlight>
                <a:srgbClr val="FFFFFF"/>
              </a:highlight>
              <a:latin typeface="Roboto"/>
              <a:ea typeface="Roboto"/>
              <a:cs typeface="Roboto"/>
              <a:sym typeface="Roboto"/>
            </a:endParaRPr>
          </a:p>
          <a:p>
            <a:pPr marL="457200" marR="25400" indent="-374650">
              <a:lnSpc>
                <a:spcPct val="156250"/>
              </a:lnSpc>
              <a:spcBef>
                <a:spcPts val="1500"/>
              </a:spcBef>
              <a:buClr>
                <a:schemeClr val="dk1"/>
              </a:buClr>
              <a:buSzPts val="2300"/>
              <a:buFont typeface="Arial"/>
              <a:buAutoNum type="arabicPeriod"/>
            </a:pPr>
            <a:r>
              <a:rPr lang="en-US" sz="2300" dirty="0">
                <a:highlight>
                  <a:srgbClr val="FFFFFF"/>
                </a:highlight>
                <a:latin typeface="Roboto"/>
                <a:ea typeface="Roboto"/>
                <a:cs typeface="Roboto"/>
                <a:sym typeface="Roboto"/>
              </a:rPr>
              <a:t>malloc()</a:t>
            </a:r>
          </a:p>
          <a:p>
            <a:pPr marL="457200" marR="25400" indent="-374650">
              <a:lnSpc>
                <a:spcPct val="156250"/>
              </a:lnSpc>
              <a:buClr>
                <a:schemeClr val="dk1"/>
              </a:buClr>
              <a:buSzPts val="2300"/>
              <a:buFont typeface="Arial"/>
              <a:buAutoNum type="arabicPeriod"/>
            </a:pPr>
            <a:r>
              <a:rPr lang="en-US" sz="2300" dirty="0" err="1">
                <a:highlight>
                  <a:srgbClr val="FFFFFF"/>
                </a:highlight>
                <a:latin typeface="Roboto"/>
                <a:ea typeface="Roboto"/>
                <a:cs typeface="Roboto"/>
                <a:sym typeface="Roboto"/>
              </a:rPr>
              <a:t>calloc</a:t>
            </a:r>
            <a:r>
              <a:rPr lang="en-US" sz="2300" dirty="0">
                <a:highlight>
                  <a:srgbClr val="FFFFFF"/>
                </a:highlight>
                <a:latin typeface="Roboto"/>
                <a:ea typeface="Roboto"/>
                <a:cs typeface="Roboto"/>
                <a:sym typeface="Roboto"/>
              </a:rPr>
              <a:t>()</a:t>
            </a:r>
          </a:p>
          <a:p>
            <a:pPr marL="457200" marR="25400" indent="-374650">
              <a:lnSpc>
                <a:spcPct val="156250"/>
              </a:lnSpc>
              <a:buClr>
                <a:schemeClr val="dk1"/>
              </a:buClr>
              <a:buSzPts val="2300"/>
              <a:buFont typeface="Arial"/>
              <a:buAutoNum type="arabicPeriod"/>
            </a:pPr>
            <a:r>
              <a:rPr lang="en-US" sz="2300" dirty="0" err="1">
                <a:highlight>
                  <a:srgbClr val="FFFFFF"/>
                </a:highlight>
                <a:latin typeface="Roboto"/>
                <a:ea typeface="Roboto"/>
                <a:cs typeface="Roboto"/>
                <a:sym typeface="Roboto"/>
              </a:rPr>
              <a:t>realloc</a:t>
            </a:r>
            <a:r>
              <a:rPr lang="en-US" sz="2300" dirty="0">
                <a:highlight>
                  <a:srgbClr val="FFFFFF"/>
                </a:highlight>
                <a:latin typeface="Roboto"/>
                <a:ea typeface="Roboto"/>
                <a:cs typeface="Roboto"/>
                <a:sym typeface="Roboto"/>
              </a:rPr>
              <a:t>()</a:t>
            </a:r>
          </a:p>
          <a:p>
            <a:pPr marL="457200" marR="25400" indent="-374650">
              <a:lnSpc>
                <a:spcPct val="156250"/>
              </a:lnSpc>
              <a:buClr>
                <a:schemeClr val="dk1"/>
              </a:buClr>
              <a:buSzPts val="2300"/>
              <a:buFont typeface="Arial"/>
              <a:buAutoNum type="arabicPeriod"/>
            </a:pPr>
            <a:r>
              <a:rPr lang="en-US" sz="2300" dirty="0">
                <a:highlight>
                  <a:srgbClr val="FFFFFF"/>
                </a:highlight>
                <a:latin typeface="Roboto"/>
                <a:ea typeface="Roboto"/>
                <a:cs typeface="Roboto"/>
                <a:sym typeface="Roboto"/>
              </a:rPr>
              <a:t>free()</a:t>
            </a:r>
          </a:p>
        </p:txBody>
      </p:sp>
      <p:pic>
        <p:nvPicPr>
          <p:cNvPr id="4" name="Google Shape;331;g219548dbcc0_1_0">
            <a:extLst>
              <a:ext uri="{FF2B5EF4-FFF2-40B4-BE49-F238E27FC236}">
                <a16:creationId xmlns:a16="http://schemas.microsoft.com/office/drawing/2014/main" id="{EB141EBC-EDA0-D2B9-7113-1EB64AF6DAB6}"/>
              </a:ext>
            </a:extLst>
          </p:cNvPr>
          <p:cNvPicPr preferRelativeResize="0"/>
          <p:nvPr/>
        </p:nvPicPr>
        <p:blipFill>
          <a:blip r:embed="rId3">
            <a:alphaModFix/>
          </a:blip>
          <a:stretch>
            <a:fillRect/>
          </a:stretch>
        </p:blipFill>
        <p:spPr>
          <a:xfrm>
            <a:off x="568547" y="6863300"/>
            <a:ext cx="16546125" cy="3276750"/>
          </a:xfrm>
          <a:prstGeom prst="rect">
            <a:avLst/>
          </a:prstGeom>
          <a:noFill/>
          <a:ln>
            <a:noFill/>
          </a:ln>
        </p:spPr>
      </p:pic>
    </p:spTree>
    <p:extLst>
      <p:ext uri="{BB962C8B-B14F-4D97-AF65-F5344CB8AC3E}">
        <p14:creationId xmlns:p14="http://schemas.microsoft.com/office/powerpoint/2010/main" val="42847366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Shape 278"/>
        <p:cNvGrpSpPr/>
        <p:nvPr/>
      </p:nvGrpSpPr>
      <p:grpSpPr>
        <a:xfrm>
          <a:off x="0" y="0"/>
          <a:ext cx="0" cy="0"/>
          <a:chOff x="0" y="0"/>
          <a:chExt cx="0" cy="0"/>
        </a:xfrm>
      </p:grpSpPr>
      <p:sp>
        <p:nvSpPr>
          <p:cNvPr id="2" name="Google Shape;329;g219548dbcc0_1_0">
            <a:extLst>
              <a:ext uri="{FF2B5EF4-FFF2-40B4-BE49-F238E27FC236}">
                <a16:creationId xmlns:a16="http://schemas.microsoft.com/office/drawing/2014/main" id="{25805513-0686-7A51-40CA-6B3FAADF021F}"/>
              </a:ext>
            </a:extLst>
          </p:cNvPr>
          <p:cNvSpPr txBox="1">
            <a:spLocks/>
          </p:cNvSpPr>
          <p:nvPr/>
        </p:nvSpPr>
        <p:spPr>
          <a:xfrm>
            <a:off x="829340" y="529831"/>
            <a:ext cx="9409814" cy="1143000"/>
          </a:xfrm>
          <a:prstGeom prst="rect">
            <a:avLst/>
          </a:prstGeom>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500" b="1" dirty="0">
                <a:solidFill>
                  <a:srgbClr val="273239"/>
                </a:solidFill>
                <a:highlight>
                  <a:srgbClr val="FFFFFF"/>
                </a:highlight>
              </a:rPr>
              <a:t>  </a:t>
            </a:r>
            <a:r>
              <a:rPr lang="en-US" sz="4000" b="1" dirty="0">
                <a:solidFill>
                  <a:schemeClr val="tx1"/>
                </a:solidFill>
                <a:highlight>
                  <a:srgbClr val="FFFFFF"/>
                </a:highlight>
                <a:latin typeface="Arial" panose="020B0604020202020204" pitchFamily="34" charset="0"/>
                <a:cs typeface="Arial" panose="020B0604020202020204" pitchFamily="34" charset="0"/>
              </a:rPr>
              <a:t>Dynamic Memory Allocation</a:t>
            </a:r>
            <a:endParaRPr lang="en-US" sz="4000" dirty="0">
              <a:solidFill>
                <a:schemeClr val="tx1"/>
              </a:solidFill>
              <a:latin typeface="Arial" panose="020B0604020202020204" pitchFamily="34" charset="0"/>
              <a:cs typeface="Arial" panose="020B0604020202020204" pitchFamily="34" charset="0"/>
            </a:endParaRPr>
          </a:p>
        </p:txBody>
      </p:sp>
      <p:sp>
        <p:nvSpPr>
          <p:cNvPr id="5" name="Google Shape;338;g219548dbcc0_2_17">
            <a:extLst>
              <a:ext uri="{FF2B5EF4-FFF2-40B4-BE49-F238E27FC236}">
                <a16:creationId xmlns:a16="http://schemas.microsoft.com/office/drawing/2014/main" id="{AEEADB7F-EFFE-B558-09BA-02420B458723}"/>
              </a:ext>
            </a:extLst>
          </p:cNvPr>
          <p:cNvSpPr txBox="1">
            <a:spLocks/>
          </p:cNvSpPr>
          <p:nvPr/>
        </p:nvSpPr>
        <p:spPr>
          <a:xfrm>
            <a:off x="457200" y="1672830"/>
            <a:ext cx="17658300" cy="8407619"/>
          </a:xfrm>
          <a:prstGeom prst="rect">
            <a:avLst/>
          </a:prstGeom>
        </p:spPr>
        <p:txBody>
          <a:bodyPr spcFirstLastPara="1" wrap="square" lIns="91425" tIns="45700" rIns="91425" bIns="45700" anchor="t" anchorCtr="0">
            <a:normAutofit fontScale="925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360"/>
              </a:spcBef>
            </a:pPr>
            <a:r>
              <a:rPr lang="en-US" sz="4200"/>
              <a:t>Malloc()</a:t>
            </a:r>
          </a:p>
          <a:p>
            <a:pPr>
              <a:spcBef>
                <a:spcPts val="360"/>
              </a:spcBef>
            </a:pPr>
            <a:endParaRPr lang="en-US" sz="800"/>
          </a:p>
          <a:p>
            <a:pPr>
              <a:lnSpc>
                <a:spcPct val="166666"/>
              </a:lnSpc>
            </a:pPr>
            <a:r>
              <a:rPr lang="en-US" sz="2664">
                <a:highlight>
                  <a:srgbClr val="F9FAFC"/>
                </a:highlight>
              </a:rPr>
              <a:t>The name "malloc" stands for memory allocation.The </a:t>
            </a:r>
            <a:r>
              <a:rPr lang="en-US" sz="2364">
                <a:highlight>
                  <a:srgbClr val="F9FAFC"/>
                </a:highlight>
                <a:latin typeface="Courier New"/>
                <a:ea typeface="Courier New"/>
                <a:cs typeface="Courier New"/>
                <a:sym typeface="Courier New"/>
              </a:rPr>
              <a:t>malloc()</a:t>
            </a:r>
            <a:r>
              <a:rPr lang="en-US" sz="2664">
                <a:highlight>
                  <a:srgbClr val="F9FAFC"/>
                </a:highlight>
              </a:rPr>
              <a:t> function reserves a block of memory of the specified number of bytes. And, it returns a </a:t>
            </a:r>
            <a:r>
              <a:rPr lang="en-US" sz="2664">
                <a:solidFill>
                  <a:srgbClr val="0556F3"/>
                </a:solidFill>
                <a:highlight>
                  <a:srgbClr val="F9FAFC"/>
                </a:highlight>
                <a:uFill>
                  <a:noFill/>
                </a:uFill>
                <a:hlinkClick r:id="rId3">
                  <a:extLst>
                    <a:ext uri="{A12FA001-AC4F-418D-AE19-62706E023703}">
                      <ahyp:hlinkClr xmlns:ahyp="http://schemas.microsoft.com/office/drawing/2018/hyperlinkcolor" val="tx"/>
                    </a:ext>
                  </a:extLst>
                </a:hlinkClick>
              </a:rPr>
              <a:t>pointer</a:t>
            </a:r>
            <a:r>
              <a:rPr lang="en-US" sz="2664">
                <a:highlight>
                  <a:srgbClr val="F9FAFC"/>
                </a:highlight>
              </a:rPr>
              <a:t> of </a:t>
            </a:r>
            <a:r>
              <a:rPr lang="en-US" sz="2364">
                <a:highlight>
                  <a:srgbClr val="F9FAFC"/>
                </a:highlight>
                <a:latin typeface="Courier New"/>
                <a:ea typeface="Courier New"/>
                <a:cs typeface="Courier New"/>
                <a:sym typeface="Courier New"/>
              </a:rPr>
              <a:t>void</a:t>
            </a:r>
            <a:r>
              <a:rPr lang="en-US" sz="2664">
                <a:highlight>
                  <a:srgbClr val="F9FAFC"/>
                </a:highlight>
              </a:rPr>
              <a:t> which can be casted into pointers of any form.</a:t>
            </a:r>
          </a:p>
          <a:p>
            <a:pPr>
              <a:lnSpc>
                <a:spcPct val="166666"/>
              </a:lnSpc>
              <a:spcBef>
                <a:spcPts val="1200"/>
              </a:spcBef>
            </a:pPr>
            <a:r>
              <a:rPr lang="en-US" sz="3421">
                <a:highlight>
                  <a:srgbClr val="F9FAFC"/>
                </a:highlight>
              </a:rPr>
              <a:t>Calloc()</a:t>
            </a:r>
            <a:endParaRPr lang="en-US" sz="1821">
              <a:highlight>
                <a:srgbClr val="F9FAFC"/>
              </a:highlight>
            </a:endParaRPr>
          </a:p>
          <a:p>
            <a:pPr>
              <a:lnSpc>
                <a:spcPct val="166666"/>
              </a:lnSpc>
              <a:spcBef>
                <a:spcPts val="1200"/>
              </a:spcBef>
            </a:pPr>
            <a:r>
              <a:rPr lang="en-US" sz="2864">
                <a:highlight>
                  <a:srgbClr val="F9FAFC"/>
                </a:highlight>
              </a:rPr>
              <a:t>The name "calloc" stands for contiguous allocation.The </a:t>
            </a:r>
            <a:r>
              <a:rPr lang="en-US" sz="2564">
                <a:highlight>
                  <a:srgbClr val="F9FAFC"/>
                </a:highlight>
                <a:latin typeface="Courier New"/>
                <a:ea typeface="Courier New"/>
                <a:cs typeface="Courier New"/>
                <a:sym typeface="Courier New"/>
              </a:rPr>
              <a:t>malloc()</a:t>
            </a:r>
            <a:r>
              <a:rPr lang="en-US" sz="2864">
                <a:highlight>
                  <a:srgbClr val="F9FAFC"/>
                </a:highlight>
              </a:rPr>
              <a:t> function allocates memory and leaves the memory uninitialized, whereas the </a:t>
            </a:r>
            <a:r>
              <a:rPr lang="en-US" sz="2564">
                <a:highlight>
                  <a:srgbClr val="F9FAFC"/>
                </a:highlight>
                <a:latin typeface="Courier New"/>
                <a:ea typeface="Courier New"/>
                <a:cs typeface="Courier New"/>
                <a:sym typeface="Courier New"/>
              </a:rPr>
              <a:t>calloc()</a:t>
            </a:r>
            <a:r>
              <a:rPr lang="en-US" sz="2864">
                <a:highlight>
                  <a:srgbClr val="F9FAFC"/>
                </a:highlight>
              </a:rPr>
              <a:t> function allocates memory and initializes all bits to zero.</a:t>
            </a:r>
          </a:p>
          <a:p>
            <a:pPr>
              <a:lnSpc>
                <a:spcPct val="166666"/>
              </a:lnSpc>
              <a:spcBef>
                <a:spcPts val="1200"/>
              </a:spcBef>
            </a:pPr>
            <a:r>
              <a:rPr lang="en-US" sz="3421">
                <a:highlight>
                  <a:srgbClr val="F9FAFC"/>
                </a:highlight>
              </a:rPr>
              <a:t>Realloc()</a:t>
            </a:r>
            <a:endParaRPr lang="en-US" sz="1521">
              <a:highlight>
                <a:srgbClr val="F9FAFC"/>
              </a:highlight>
            </a:endParaRPr>
          </a:p>
          <a:p>
            <a:pPr>
              <a:lnSpc>
                <a:spcPct val="166666"/>
              </a:lnSpc>
              <a:spcBef>
                <a:spcPts val="1200"/>
              </a:spcBef>
            </a:pPr>
            <a:r>
              <a:rPr lang="en-US" sz="2704">
                <a:highlight>
                  <a:srgbClr val="F9FAFC"/>
                </a:highlight>
              </a:rPr>
              <a:t>If the dynamically allocated memory is insufficient or more than required, you can change the size of previously allocated memory using the </a:t>
            </a:r>
            <a:r>
              <a:rPr lang="en-US" sz="2404">
                <a:highlight>
                  <a:srgbClr val="F9FAFC"/>
                </a:highlight>
                <a:latin typeface="Courier New"/>
                <a:ea typeface="Courier New"/>
                <a:cs typeface="Courier New"/>
                <a:sym typeface="Courier New"/>
              </a:rPr>
              <a:t>realloc()</a:t>
            </a:r>
            <a:r>
              <a:rPr lang="en-US" sz="2704">
                <a:highlight>
                  <a:srgbClr val="F9FAFC"/>
                </a:highlight>
              </a:rPr>
              <a:t> function.</a:t>
            </a:r>
          </a:p>
          <a:p>
            <a:pPr>
              <a:lnSpc>
                <a:spcPct val="166666"/>
              </a:lnSpc>
              <a:spcBef>
                <a:spcPts val="1200"/>
              </a:spcBef>
            </a:pPr>
            <a:r>
              <a:rPr lang="en-US" sz="3687">
                <a:highlight>
                  <a:srgbClr val="F9FAFC"/>
                </a:highlight>
              </a:rPr>
              <a:t>Free()</a:t>
            </a:r>
          </a:p>
          <a:p>
            <a:pPr>
              <a:lnSpc>
                <a:spcPct val="166666"/>
              </a:lnSpc>
              <a:spcBef>
                <a:spcPts val="1200"/>
              </a:spcBef>
            </a:pPr>
            <a:r>
              <a:rPr lang="en-US" sz="2263">
                <a:highlight>
                  <a:srgbClr val="F9FAFC"/>
                </a:highlight>
              </a:rPr>
              <a:t>Dynamically allocated memory created with either </a:t>
            </a:r>
            <a:r>
              <a:rPr lang="en-US" sz="1963">
                <a:highlight>
                  <a:srgbClr val="F9FAFC"/>
                </a:highlight>
                <a:latin typeface="Courier New"/>
                <a:ea typeface="Courier New"/>
                <a:cs typeface="Courier New"/>
                <a:sym typeface="Courier New"/>
              </a:rPr>
              <a:t>calloc()</a:t>
            </a:r>
            <a:r>
              <a:rPr lang="en-US" sz="2263">
                <a:highlight>
                  <a:srgbClr val="F9FAFC"/>
                </a:highlight>
              </a:rPr>
              <a:t> or </a:t>
            </a:r>
            <a:r>
              <a:rPr lang="en-US" sz="1963">
                <a:highlight>
                  <a:srgbClr val="F9FAFC"/>
                </a:highlight>
                <a:latin typeface="Courier New"/>
                <a:ea typeface="Courier New"/>
                <a:cs typeface="Courier New"/>
                <a:sym typeface="Courier New"/>
              </a:rPr>
              <a:t>malloc()</a:t>
            </a:r>
            <a:r>
              <a:rPr lang="en-US" sz="2263">
                <a:highlight>
                  <a:srgbClr val="F9FAFC"/>
                </a:highlight>
              </a:rPr>
              <a:t> doesn't get freed on their own. You must explicitly use </a:t>
            </a:r>
            <a:r>
              <a:rPr lang="en-US" sz="1963">
                <a:highlight>
                  <a:srgbClr val="F9FAFC"/>
                </a:highlight>
                <a:latin typeface="Courier New"/>
                <a:ea typeface="Courier New"/>
                <a:cs typeface="Courier New"/>
                <a:sym typeface="Courier New"/>
              </a:rPr>
              <a:t>free()</a:t>
            </a:r>
            <a:r>
              <a:rPr lang="en-US" sz="2263">
                <a:highlight>
                  <a:srgbClr val="F9FAFC"/>
                </a:highlight>
              </a:rPr>
              <a:t> to release the space.</a:t>
            </a:r>
            <a:endParaRPr lang="en-US" sz="3063">
              <a:highlight>
                <a:srgbClr val="F9FAFC"/>
              </a:highlight>
            </a:endParaRPr>
          </a:p>
          <a:p>
            <a:pPr>
              <a:lnSpc>
                <a:spcPct val="166666"/>
              </a:lnSpc>
              <a:spcBef>
                <a:spcPts val="1200"/>
              </a:spcBef>
            </a:pPr>
            <a:endParaRPr lang="en-US" sz="2150">
              <a:highlight>
                <a:srgbClr val="F9FAFC"/>
              </a:highlight>
            </a:endParaRPr>
          </a:p>
          <a:p>
            <a:pPr>
              <a:lnSpc>
                <a:spcPct val="166666"/>
              </a:lnSpc>
              <a:spcBef>
                <a:spcPts val="1200"/>
              </a:spcBef>
            </a:pPr>
            <a:endParaRPr lang="en-US" sz="2150">
              <a:highlight>
                <a:srgbClr val="F9FAFC"/>
              </a:highlight>
            </a:endParaRPr>
          </a:p>
          <a:p>
            <a:pPr>
              <a:lnSpc>
                <a:spcPct val="166666"/>
              </a:lnSpc>
              <a:spcBef>
                <a:spcPts val="1200"/>
              </a:spcBef>
            </a:pPr>
            <a:endParaRPr lang="en-US" sz="2550">
              <a:highlight>
                <a:srgbClr val="F9FAFC"/>
              </a:highlight>
            </a:endParaRPr>
          </a:p>
          <a:p>
            <a:pPr>
              <a:lnSpc>
                <a:spcPct val="166666"/>
              </a:lnSpc>
              <a:spcBef>
                <a:spcPts val="1200"/>
              </a:spcBef>
              <a:buClr>
                <a:schemeClr val="dk1"/>
              </a:buClr>
              <a:buSzPct val="88000"/>
            </a:pPr>
            <a:endParaRPr lang="en-US" sz="1250">
              <a:highlight>
                <a:srgbClr val="F9FAFC"/>
              </a:highlight>
            </a:endParaRPr>
          </a:p>
          <a:p>
            <a:pPr>
              <a:spcBef>
                <a:spcPts val="1200"/>
              </a:spcBef>
            </a:pPr>
            <a:endParaRPr lang="en-US"/>
          </a:p>
          <a:p>
            <a:pPr marL="457200">
              <a:spcBef>
                <a:spcPts val="360"/>
              </a:spcBef>
            </a:pPr>
            <a:endParaRPr lang="en-US" dirty="0"/>
          </a:p>
        </p:txBody>
      </p:sp>
    </p:spTree>
    <p:extLst>
      <p:ext uri="{BB962C8B-B14F-4D97-AF65-F5344CB8AC3E}">
        <p14:creationId xmlns:p14="http://schemas.microsoft.com/office/powerpoint/2010/main" val="5145771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8C91E8"/>
        </a:solidFill>
        <a:effectLst/>
      </p:bgPr>
    </p:bg>
    <p:spTree>
      <p:nvGrpSpPr>
        <p:cNvPr id="1" name="Shape 278"/>
        <p:cNvGrpSpPr/>
        <p:nvPr/>
      </p:nvGrpSpPr>
      <p:grpSpPr>
        <a:xfrm>
          <a:off x="0" y="0"/>
          <a:ext cx="0" cy="0"/>
          <a:chOff x="0" y="0"/>
          <a:chExt cx="0" cy="0"/>
        </a:xfrm>
      </p:grpSpPr>
      <p:sp>
        <p:nvSpPr>
          <p:cNvPr id="2" name="Google Shape;329;g219548dbcc0_1_0">
            <a:extLst>
              <a:ext uri="{FF2B5EF4-FFF2-40B4-BE49-F238E27FC236}">
                <a16:creationId xmlns:a16="http://schemas.microsoft.com/office/drawing/2014/main" id="{25805513-0686-7A51-40CA-6B3FAADF021F}"/>
              </a:ext>
            </a:extLst>
          </p:cNvPr>
          <p:cNvSpPr txBox="1">
            <a:spLocks/>
          </p:cNvSpPr>
          <p:nvPr/>
        </p:nvSpPr>
        <p:spPr>
          <a:xfrm>
            <a:off x="829340" y="529831"/>
            <a:ext cx="9409814" cy="1143000"/>
          </a:xfrm>
          <a:prstGeom prst="rect">
            <a:avLst/>
          </a:prstGeom>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500" b="1" dirty="0">
                <a:solidFill>
                  <a:srgbClr val="273239"/>
                </a:solidFill>
                <a:highlight>
                  <a:srgbClr val="FFFFFF"/>
                </a:highlight>
              </a:rPr>
              <a:t>  </a:t>
            </a:r>
            <a:r>
              <a:rPr lang="en-US" sz="4000" b="1" dirty="0">
                <a:solidFill>
                  <a:schemeClr val="tx1"/>
                </a:solidFill>
                <a:highlight>
                  <a:srgbClr val="FFFFFF"/>
                </a:highlight>
                <a:latin typeface="Arial" panose="020B0604020202020204" pitchFamily="34" charset="0"/>
                <a:cs typeface="Arial" panose="020B0604020202020204" pitchFamily="34" charset="0"/>
              </a:rPr>
              <a:t>Dynamic Memory Allocation</a:t>
            </a:r>
            <a:endParaRPr lang="en-US" sz="4000" dirty="0">
              <a:solidFill>
                <a:schemeClr val="tx1"/>
              </a:solidFill>
              <a:latin typeface="Arial" panose="020B0604020202020204" pitchFamily="34" charset="0"/>
              <a:cs typeface="Arial" panose="020B0604020202020204" pitchFamily="34" charset="0"/>
            </a:endParaRPr>
          </a:p>
        </p:txBody>
      </p:sp>
      <p:pic>
        <p:nvPicPr>
          <p:cNvPr id="3" name="Google Shape;346;g219548dbcc0_2_28">
            <a:extLst>
              <a:ext uri="{FF2B5EF4-FFF2-40B4-BE49-F238E27FC236}">
                <a16:creationId xmlns:a16="http://schemas.microsoft.com/office/drawing/2014/main" id="{EF318CD8-6A06-27BC-84A5-2A74CA487D2B}"/>
              </a:ext>
            </a:extLst>
          </p:cNvPr>
          <p:cNvPicPr preferRelativeResize="0"/>
          <p:nvPr/>
        </p:nvPicPr>
        <p:blipFill>
          <a:blip r:embed="rId3">
            <a:alphaModFix/>
          </a:blip>
          <a:stretch>
            <a:fillRect/>
          </a:stretch>
        </p:blipFill>
        <p:spPr>
          <a:xfrm>
            <a:off x="758625" y="1263025"/>
            <a:ext cx="7506725" cy="8696925"/>
          </a:xfrm>
          <a:prstGeom prst="rect">
            <a:avLst/>
          </a:prstGeom>
          <a:noFill/>
          <a:ln>
            <a:noFill/>
          </a:ln>
        </p:spPr>
      </p:pic>
      <p:pic>
        <p:nvPicPr>
          <p:cNvPr id="4" name="Google Shape;347;g219548dbcc0_2_28">
            <a:extLst>
              <a:ext uri="{FF2B5EF4-FFF2-40B4-BE49-F238E27FC236}">
                <a16:creationId xmlns:a16="http://schemas.microsoft.com/office/drawing/2014/main" id="{E1EF935A-6FA5-645E-E116-5D151929686F}"/>
              </a:ext>
            </a:extLst>
          </p:cNvPr>
          <p:cNvPicPr preferRelativeResize="0"/>
          <p:nvPr/>
        </p:nvPicPr>
        <p:blipFill>
          <a:blip r:embed="rId4">
            <a:alphaModFix/>
          </a:blip>
          <a:stretch>
            <a:fillRect/>
          </a:stretch>
        </p:blipFill>
        <p:spPr>
          <a:xfrm>
            <a:off x="9155500" y="1263025"/>
            <a:ext cx="8562774" cy="8777725"/>
          </a:xfrm>
          <a:prstGeom prst="rect">
            <a:avLst/>
          </a:prstGeom>
          <a:noFill/>
          <a:ln>
            <a:noFill/>
          </a:ln>
        </p:spPr>
      </p:pic>
    </p:spTree>
    <p:extLst>
      <p:ext uri="{BB962C8B-B14F-4D97-AF65-F5344CB8AC3E}">
        <p14:creationId xmlns:p14="http://schemas.microsoft.com/office/powerpoint/2010/main" val="36067010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256"/>
        <p:cNvGrpSpPr/>
        <p:nvPr/>
      </p:nvGrpSpPr>
      <p:grpSpPr>
        <a:xfrm>
          <a:off x="0" y="0"/>
          <a:ext cx="0" cy="0"/>
          <a:chOff x="0" y="0"/>
          <a:chExt cx="0" cy="0"/>
        </a:xfrm>
      </p:grpSpPr>
      <p:grpSp>
        <p:nvGrpSpPr>
          <p:cNvPr id="259" name="Google Shape;259;p19"/>
          <p:cNvGrpSpPr/>
          <p:nvPr/>
        </p:nvGrpSpPr>
        <p:grpSpPr>
          <a:xfrm>
            <a:off x="15866191" y="621557"/>
            <a:ext cx="1930885" cy="799999"/>
            <a:chOff x="0" y="-19050"/>
            <a:chExt cx="2574513" cy="1066664"/>
          </a:xfrm>
        </p:grpSpPr>
        <p:sp>
          <p:nvSpPr>
            <p:cNvPr id="260" name="Google Shape;260;p19"/>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17</a:t>
              </a:r>
              <a:endParaRPr/>
            </a:p>
          </p:txBody>
        </p:sp>
        <p:sp>
          <p:nvSpPr>
            <p:cNvPr id="261" name="Google Shape;261;p19"/>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
        <p:nvSpPr>
          <p:cNvPr id="2" name="Title 1">
            <a:extLst>
              <a:ext uri="{FF2B5EF4-FFF2-40B4-BE49-F238E27FC236}">
                <a16:creationId xmlns:a16="http://schemas.microsoft.com/office/drawing/2014/main" id="{7A939474-2813-F6C3-84A0-D8082DFA047C}"/>
              </a:ext>
            </a:extLst>
          </p:cNvPr>
          <p:cNvSpPr txBox="1">
            <a:spLocks/>
          </p:cNvSpPr>
          <p:nvPr/>
        </p:nvSpPr>
        <p:spPr>
          <a:xfrm>
            <a:off x="838200" y="365125"/>
            <a:ext cx="10515600" cy="132556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9600" dirty="0">
                <a:solidFill>
                  <a:schemeClr val="bg1"/>
                </a:solidFill>
              </a:rPr>
              <a:t>STRUCTURE</a:t>
            </a:r>
            <a:r>
              <a:rPr lang="en-US" dirty="0"/>
              <a:t> </a:t>
            </a:r>
          </a:p>
        </p:txBody>
      </p:sp>
      <p:sp>
        <p:nvSpPr>
          <p:cNvPr id="3" name="Content Placeholder 2">
            <a:extLst>
              <a:ext uri="{FF2B5EF4-FFF2-40B4-BE49-F238E27FC236}">
                <a16:creationId xmlns:a16="http://schemas.microsoft.com/office/drawing/2014/main" id="{03D4DEAE-04F9-54E9-AD5E-8328AC4F3A58}"/>
              </a:ext>
            </a:extLst>
          </p:cNvPr>
          <p:cNvSpPr txBox="1">
            <a:spLocks/>
          </p:cNvSpPr>
          <p:nvPr/>
        </p:nvSpPr>
        <p:spPr>
          <a:xfrm>
            <a:off x="1053352" y="2559230"/>
            <a:ext cx="15334129" cy="5704728"/>
          </a:xfrm>
          <a:prstGeom prst="rect">
            <a:avLst/>
          </a:prstGeom>
        </p:spPr>
        <p:txBody>
          <a:bodyPr>
            <a:normAutofit fontScale="775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t>A</a:t>
            </a:r>
            <a:r>
              <a:rPr lang="en-US" sz="5100" dirty="0">
                <a:solidFill>
                  <a:schemeClr val="bg1"/>
                </a:solidFill>
              </a:rPr>
              <a:t> structure is a user-defined data type that can store related information(even of different data type) together.</a:t>
            </a:r>
          </a:p>
          <a:p>
            <a:r>
              <a:rPr lang="en-US" sz="5100" dirty="0">
                <a:solidFill>
                  <a:schemeClr val="bg1"/>
                </a:solidFill>
              </a:rPr>
              <a:t>Declarations</a:t>
            </a:r>
          </a:p>
          <a:p>
            <a:r>
              <a:rPr lang="en-US" sz="5100" dirty="0">
                <a:solidFill>
                  <a:schemeClr val="bg1"/>
                </a:solidFill>
              </a:rPr>
              <a:t>struct </a:t>
            </a:r>
            <a:r>
              <a:rPr lang="en-US" sz="5100" dirty="0" err="1">
                <a:solidFill>
                  <a:schemeClr val="bg1"/>
                </a:solidFill>
              </a:rPr>
              <a:t>structure_name</a:t>
            </a:r>
            <a:r>
              <a:rPr lang="en-US" sz="5100" dirty="0">
                <a:solidFill>
                  <a:schemeClr val="bg1"/>
                </a:solidFill>
              </a:rPr>
              <a:t>   </a:t>
            </a:r>
          </a:p>
          <a:p>
            <a:r>
              <a:rPr lang="en-US" sz="5100" dirty="0">
                <a:solidFill>
                  <a:schemeClr val="bg1"/>
                </a:solidFill>
              </a:rPr>
              <a:t>{  </a:t>
            </a:r>
          </a:p>
          <a:p>
            <a:r>
              <a:rPr lang="en-US" sz="5100" dirty="0">
                <a:solidFill>
                  <a:schemeClr val="bg1"/>
                </a:solidFill>
              </a:rPr>
              <a:t>    </a:t>
            </a:r>
            <a:r>
              <a:rPr lang="en-US" sz="5100" dirty="0" err="1">
                <a:solidFill>
                  <a:schemeClr val="bg1"/>
                </a:solidFill>
              </a:rPr>
              <a:t>data_type</a:t>
            </a:r>
            <a:r>
              <a:rPr lang="en-US" sz="5100" dirty="0">
                <a:solidFill>
                  <a:schemeClr val="bg1"/>
                </a:solidFill>
              </a:rPr>
              <a:t> member1;  </a:t>
            </a:r>
          </a:p>
          <a:p>
            <a:r>
              <a:rPr lang="en-US" sz="5100" dirty="0">
                <a:solidFill>
                  <a:schemeClr val="bg1"/>
                </a:solidFill>
              </a:rPr>
              <a:t>    </a:t>
            </a:r>
            <a:r>
              <a:rPr lang="en-US" sz="5100" dirty="0" err="1">
                <a:solidFill>
                  <a:schemeClr val="bg1"/>
                </a:solidFill>
              </a:rPr>
              <a:t>data_type</a:t>
            </a:r>
            <a:r>
              <a:rPr lang="en-US" sz="5100" dirty="0">
                <a:solidFill>
                  <a:schemeClr val="bg1"/>
                </a:solidFill>
              </a:rPr>
              <a:t> member2;  </a:t>
            </a:r>
          </a:p>
          <a:p>
            <a:r>
              <a:rPr lang="en-US" sz="5100" dirty="0">
                <a:solidFill>
                  <a:schemeClr val="bg1"/>
                </a:solidFill>
              </a:rPr>
              <a:t>    .  </a:t>
            </a:r>
          </a:p>
          <a:p>
            <a:r>
              <a:rPr lang="en-US" sz="5100" dirty="0">
                <a:solidFill>
                  <a:schemeClr val="bg1"/>
                </a:solidFill>
              </a:rPr>
              <a:t>    .  </a:t>
            </a:r>
          </a:p>
          <a:p>
            <a:r>
              <a:rPr lang="en-US" sz="5100" dirty="0">
                <a:solidFill>
                  <a:schemeClr val="bg1"/>
                </a:solidFill>
              </a:rPr>
              <a:t>    </a:t>
            </a:r>
            <a:r>
              <a:rPr lang="en-US" sz="5100" dirty="0" err="1">
                <a:solidFill>
                  <a:schemeClr val="bg1"/>
                </a:solidFill>
              </a:rPr>
              <a:t>data_type</a:t>
            </a:r>
            <a:r>
              <a:rPr lang="en-US" sz="5100" dirty="0">
                <a:solidFill>
                  <a:schemeClr val="bg1"/>
                </a:solidFill>
              </a:rPr>
              <a:t> </a:t>
            </a:r>
            <a:r>
              <a:rPr lang="en-US" sz="5100" dirty="0" err="1">
                <a:solidFill>
                  <a:schemeClr val="bg1"/>
                </a:solidFill>
              </a:rPr>
              <a:t>memeberN</a:t>
            </a:r>
            <a:r>
              <a:rPr lang="en-US" sz="5100" dirty="0">
                <a:solidFill>
                  <a:schemeClr val="bg1"/>
                </a:solidFill>
              </a:rPr>
              <a:t>;  </a:t>
            </a:r>
          </a:p>
          <a:p>
            <a:r>
              <a:rPr lang="en-US" sz="5100" dirty="0">
                <a:solidFill>
                  <a:schemeClr val="bg1"/>
                </a:solidFill>
              </a:rPr>
              <a:t>};  </a:t>
            </a:r>
          </a:p>
          <a:p>
            <a:endParaRPr lang="en-US" dirty="0"/>
          </a:p>
          <a:p>
            <a:endParaRPr lang="en-US" dirty="0"/>
          </a:p>
        </p:txBody>
      </p:sp>
    </p:spTree>
    <p:extLst>
      <p:ext uri="{BB962C8B-B14F-4D97-AF65-F5344CB8AC3E}">
        <p14:creationId xmlns:p14="http://schemas.microsoft.com/office/powerpoint/2010/main" val="17316270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256"/>
        <p:cNvGrpSpPr/>
        <p:nvPr/>
      </p:nvGrpSpPr>
      <p:grpSpPr>
        <a:xfrm>
          <a:off x="0" y="0"/>
          <a:ext cx="0" cy="0"/>
          <a:chOff x="0" y="0"/>
          <a:chExt cx="0" cy="0"/>
        </a:xfrm>
      </p:grpSpPr>
      <p:grpSp>
        <p:nvGrpSpPr>
          <p:cNvPr id="259" name="Google Shape;259;p19"/>
          <p:cNvGrpSpPr/>
          <p:nvPr/>
        </p:nvGrpSpPr>
        <p:grpSpPr>
          <a:xfrm>
            <a:off x="15866191" y="621557"/>
            <a:ext cx="1930885" cy="799999"/>
            <a:chOff x="0" y="-19050"/>
            <a:chExt cx="2574513" cy="1066664"/>
          </a:xfrm>
        </p:grpSpPr>
        <p:sp>
          <p:nvSpPr>
            <p:cNvPr id="260" name="Google Shape;260;p19"/>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17</a:t>
              </a:r>
              <a:endParaRPr/>
            </a:p>
          </p:txBody>
        </p:sp>
        <p:sp>
          <p:nvSpPr>
            <p:cNvPr id="261" name="Google Shape;261;p19"/>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
        <p:nvSpPr>
          <p:cNvPr id="2" name="Title 1">
            <a:extLst>
              <a:ext uri="{FF2B5EF4-FFF2-40B4-BE49-F238E27FC236}">
                <a16:creationId xmlns:a16="http://schemas.microsoft.com/office/drawing/2014/main" id="{7A939474-2813-F6C3-84A0-D8082DFA047C}"/>
              </a:ext>
            </a:extLst>
          </p:cNvPr>
          <p:cNvSpPr txBox="1">
            <a:spLocks/>
          </p:cNvSpPr>
          <p:nvPr/>
        </p:nvSpPr>
        <p:spPr>
          <a:xfrm>
            <a:off x="838200" y="365125"/>
            <a:ext cx="10515600" cy="132556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9600" dirty="0">
                <a:solidFill>
                  <a:schemeClr val="bg1"/>
                </a:solidFill>
              </a:rPr>
              <a:t>STRUCTURE</a:t>
            </a:r>
            <a:r>
              <a:rPr lang="en-US" dirty="0"/>
              <a:t> </a:t>
            </a:r>
          </a:p>
        </p:txBody>
      </p:sp>
      <p:sp>
        <p:nvSpPr>
          <p:cNvPr id="4" name="Content Placeholder 2">
            <a:extLst>
              <a:ext uri="{FF2B5EF4-FFF2-40B4-BE49-F238E27FC236}">
                <a16:creationId xmlns:a16="http://schemas.microsoft.com/office/drawing/2014/main" id="{1FB3245F-7D9D-B0F1-2267-9AA65C062898}"/>
              </a:ext>
            </a:extLst>
          </p:cNvPr>
          <p:cNvSpPr txBox="1">
            <a:spLocks/>
          </p:cNvSpPr>
          <p:nvPr/>
        </p:nvSpPr>
        <p:spPr>
          <a:xfrm>
            <a:off x="838200" y="1825625"/>
            <a:ext cx="10515600" cy="43513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400" dirty="0">
                <a:solidFill>
                  <a:schemeClr val="bg1"/>
                </a:solidFill>
                <a:sym typeface="+mn-ea"/>
              </a:rPr>
              <a:t>struct </a:t>
            </a:r>
            <a:r>
              <a:rPr lang="en-US" sz="4400" dirty="0" err="1">
                <a:solidFill>
                  <a:schemeClr val="bg1"/>
                </a:solidFill>
                <a:sym typeface="+mn-ea"/>
              </a:rPr>
              <a:t>structure_name</a:t>
            </a:r>
            <a:r>
              <a:rPr lang="en-US" sz="4400" dirty="0">
                <a:solidFill>
                  <a:schemeClr val="bg1"/>
                </a:solidFill>
                <a:sym typeface="+mn-ea"/>
              </a:rPr>
              <a:t>   </a:t>
            </a:r>
            <a:endParaRPr lang="en-US" sz="4400" dirty="0">
              <a:solidFill>
                <a:schemeClr val="bg1"/>
              </a:solidFill>
            </a:endParaRPr>
          </a:p>
          <a:p>
            <a:r>
              <a:rPr lang="en-US" sz="4400" dirty="0">
                <a:solidFill>
                  <a:schemeClr val="bg1"/>
                </a:solidFill>
                <a:sym typeface="+mn-ea"/>
              </a:rPr>
              <a:t>{  </a:t>
            </a:r>
            <a:endParaRPr lang="en-US" sz="4400" dirty="0">
              <a:solidFill>
                <a:schemeClr val="bg1"/>
              </a:solidFill>
            </a:endParaRPr>
          </a:p>
          <a:p>
            <a:r>
              <a:rPr lang="en-US" sz="4400" dirty="0">
                <a:solidFill>
                  <a:schemeClr val="bg1"/>
                </a:solidFill>
                <a:sym typeface="+mn-ea"/>
              </a:rPr>
              <a:t>    </a:t>
            </a:r>
            <a:r>
              <a:rPr lang="en-US" sz="4400" dirty="0" err="1">
                <a:solidFill>
                  <a:schemeClr val="bg1"/>
                </a:solidFill>
                <a:sym typeface="+mn-ea"/>
              </a:rPr>
              <a:t>data_type</a:t>
            </a:r>
            <a:r>
              <a:rPr lang="en-US" sz="4400" dirty="0">
                <a:solidFill>
                  <a:schemeClr val="bg1"/>
                </a:solidFill>
                <a:sym typeface="+mn-ea"/>
              </a:rPr>
              <a:t> member1;  </a:t>
            </a:r>
            <a:endParaRPr lang="en-US" sz="4400" dirty="0">
              <a:solidFill>
                <a:schemeClr val="bg1"/>
              </a:solidFill>
            </a:endParaRPr>
          </a:p>
          <a:p>
            <a:r>
              <a:rPr lang="en-US" sz="4400" dirty="0">
                <a:solidFill>
                  <a:schemeClr val="bg1"/>
                </a:solidFill>
                <a:sym typeface="+mn-ea"/>
              </a:rPr>
              <a:t>    </a:t>
            </a:r>
            <a:r>
              <a:rPr lang="en-US" sz="4400" dirty="0" err="1">
                <a:solidFill>
                  <a:schemeClr val="bg1"/>
                </a:solidFill>
                <a:sym typeface="+mn-ea"/>
              </a:rPr>
              <a:t>data_type</a:t>
            </a:r>
            <a:r>
              <a:rPr lang="en-US" sz="4400" dirty="0">
                <a:solidFill>
                  <a:schemeClr val="bg1"/>
                </a:solidFill>
                <a:sym typeface="+mn-ea"/>
              </a:rPr>
              <a:t> member2;  </a:t>
            </a:r>
            <a:endParaRPr lang="en-US" sz="4400" dirty="0">
              <a:solidFill>
                <a:schemeClr val="bg1"/>
              </a:solidFill>
            </a:endParaRPr>
          </a:p>
          <a:p>
            <a:r>
              <a:rPr lang="en-US" sz="4400" dirty="0">
                <a:solidFill>
                  <a:schemeClr val="bg1"/>
                </a:solidFill>
                <a:sym typeface="+mn-ea"/>
              </a:rPr>
              <a:t>    .  </a:t>
            </a:r>
            <a:endParaRPr lang="en-US" sz="4400" dirty="0">
              <a:solidFill>
                <a:schemeClr val="bg1"/>
              </a:solidFill>
            </a:endParaRPr>
          </a:p>
          <a:p>
            <a:r>
              <a:rPr lang="en-US" sz="4400" dirty="0">
                <a:solidFill>
                  <a:schemeClr val="bg1"/>
                </a:solidFill>
                <a:sym typeface="+mn-ea"/>
              </a:rPr>
              <a:t>    .  </a:t>
            </a:r>
            <a:endParaRPr lang="en-US" sz="4400" dirty="0">
              <a:solidFill>
                <a:schemeClr val="bg1"/>
              </a:solidFill>
            </a:endParaRPr>
          </a:p>
          <a:p>
            <a:r>
              <a:rPr lang="en-US" sz="4400" dirty="0">
                <a:solidFill>
                  <a:schemeClr val="bg1"/>
                </a:solidFill>
                <a:sym typeface="+mn-ea"/>
              </a:rPr>
              <a:t>    </a:t>
            </a:r>
            <a:r>
              <a:rPr lang="en-US" sz="4400" dirty="0" err="1">
                <a:solidFill>
                  <a:schemeClr val="bg1"/>
                </a:solidFill>
                <a:sym typeface="+mn-ea"/>
              </a:rPr>
              <a:t>data_type</a:t>
            </a:r>
            <a:r>
              <a:rPr lang="en-US" sz="4400" dirty="0">
                <a:solidFill>
                  <a:schemeClr val="bg1"/>
                </a:solidFill>
                <a:sym typeface="+mn-ea"/>
              </a:rPr>
              <a:t> </a:t>
            </a:r>
            <a:r>
              <a:rPr lang="en-US" sz="4400" dirty="0" err="1">
                <a:solidFill>
                  <a:schemeClr val="bg1"/>
                </a:solidFill>
                <a:sym typeface="+mn-ea"/>
              </a:rPr>
              <a:t>memeberN</a:t>
            </a:r>
            <a:r>
              <a:rPr lang="en-US" sz="4400" dirty="0">
                <a:solidFill>
                  <a:schemeClr val="bg1"/>
                </a:solidFill>
                <a:sym typeface="+mn-ea"/>
              </a:rPr>
              <a:t>;  </a:t>
            </a:r>
            <a:endParaRPr lang="en-US" sz="4400" dirty="0">
              <a:solidFill>
                <a:schemeClr val="bg1"/>
              </a:solidFill>
            </a:endParaRPr>
          </a:p>
          <a:p>
            <a:r>
              <a:rPr lang="en-US" sz="4400" dirty="0">
                <a:solidFill>
                  <a:schemeClr val="bg1"/>
                </a:solidFill>
                <a:sym typeface="+mn-ea"/>
              </a:rPr>
              <a:t>}</a:t>
            </a:r>
            <a:r>
              <a:rPr lang="en-US" sz="4400" dirty="0" err="1">
                <a:solidFill>
                  <a:schemeClr val="bg1"/>
                </a:solidFill>
                <a:sym typeface="+mn-ea"/>
              </a:rPr>
              <a:t>struct_var</a:t>
            </a:r>
            <a:r>
              <a:rPr lang="en-US" sz="4400" dirty="0">
                <a:solidFill>
                  <a:schemeClr val="bg1"/>
                </a:solidFill>
                <a:sym typeface="+mn-ea"/>
              </a:rPr>
              <a:t> = {constant1,constant2,constant3,...};  OR</a:t>
            </a:r>
          </a:p>
          <a:p>
            <a:r>
              <a:rPr lang="en-US" sz="4400" dirty="0">
                <a:solidFill>
                  <a:schemeClr val="bg1"/>
                </a:solidFill>
                <a:sym typeface="+mn-ea"/>
              </a:rPr>
              <a:t>struct </a:t>
            </a:r>
            <a:r>
              <a:rPr lang="en-US" sz="4400" dirty="0" err="1">
                <a:solidFill>
                  <a:schemeClr val="bg1"/>
                </a:solidFill>
                <a:sym typeface="+mn-ea"/>
              </a:rPr>
              <a:t>struct_name</a:t>
            </a:r>
            <a:r>
              <a:rPr lang="en-US" sz="4400" dirty="0">
                <a:solidFill>
                  <a:schemeClr val="bg1"/>
                </a:solidFill>
                <a:sym typeface="+mn-ea"/>
              </a:rPr>
              <a:t> </a:t>
            </a:r>
            <a:r>
              <a:rPr lang="en-US" sz="4400" dirty="0" err="1">
                <a:solidFill>
                  <a:schemeClr val="bg1"/>
                </a:solidFill>
                <a:sym typeface="+mn-ea"/>
              </a:rPr>
              <a:t>struct_var</a:t>
            </a:r>
            <a:r>
              <a:rPr lang="en-US" sz="4400" dirty="0">
                <a:solidFill>
                  <a:schemeClr val="bg1"/>
                </a:solidFill>
                <a:sym typeface="+mn-ea"/>
              </a:rPr>
              <a:t> = {constant1,constant2,constant3,...};</a:t>
            </a:r>
            <a:endParaRPr lang="en-US" sz="4400" dirty="0">
              <a:solidFill>
                <a:schemeClr val="bg1"/>
              </a:solidFill>
            </a:endParaRPr>
          </a:p>
          <a:p>
            <a:endParaRPr lang="en-US" sz="1800" dirty="0"/>
          </a:p>
        </p:txBody>
      </p:sp>
    </p:spTree>
    <p:extLst>
      <p:ext uri="{BB962C8B-B14F-4D97-AF65-F5344CB8AC3E}">
        <p14:creationId xmlns:p14="http://schemas.microsoft.com/office/powerpoint/2010/main" val="28516635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256"/>
        <p:cNvGrpSpPr/>
        <p:nvPr/>
      </p:nvGrpSpPr>
      <p:grpSpPr>
        <a:xfrm>
          <a:off x="0" y="0"/>
          <a:ext cx="0" cy="0"/>
          <a:chOff x="0" y="0"/>
          <a:chExt cx="0" cy="0"/>
        </a:xfrm>
      </p:grpSpPr>
      <p:grpSp>
        <p:nvGrpSpPr>
          <p:cNvPr id="259" name="Google Shape;259;p19"/>
          <p:cNvGrpSpPr/>
          <p:nvPr/>
        </p:nvGrpSpPr>
        <p:grpSpPr>
          <a:xfrm>
            <a:off x="15866191" y="621557"/>
            <a:ext cx="1930885" cy="799999"/>
            <a:chOff x="0" y="-19050"/>
            <a:chExt cx="2574513" cy="1066664"/>
          </a:xfrm>
        </p:grpSpPr>
        <p:sp>
          <p:nvSpPr>
            <p:cNvPr id="260" name="Google Shape;260;p19"/>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17</a:t>
              </a:r>
              <a:endParaRPr/>
            </a:p>
          </p:txBody>
        </p:sp>
        <p:sp>
          <p:nvSpPr>
            <p:cNvPr id="261" name="Google Shape;261;p19"/>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
        <p:nvSpPr>
          <p:cNvPr id="2" name="Title 1">
            <a:extLst>
              <a:ext uri="{FF2B5EF4-FFF2-40B4-BE49-F238E27FC236}">
                <a16:creationId xmlns:a16="http://schemas.microsoft.com/office/drawing/2014/main" id="{7A939474-2813-F6C3-84A0-D8082DFA047C}"/>
              </a:ext>
            </a:extLst>
          </p:cNvPr>
          <p:cNvSpPr txBox="1">
            <a:spLocks/>
          </p:cNvSpPr>
          <p:nvPr/>
        </p:nvSpPr>
        <p:spPr>
          <a:xfrm>
            <a:off x="838200" y="365125"/>
            <a:ext cx="10515600" cy="132556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9600" dirty="0">
                <a:solidFill>
                  <a:schemeClr val="bg1"/>
                </a:solidFill>
              </a:rPr>
              <a:t>STRUCTURE</a:t>
            </a:r>
            <a:r>
              <a:rPr lang="en-US" dirty="0"/>
              <a:t> </a:t>
            </a:r>
          </a:p>
        </p:txBody>
      </p:sp>
      <p:sp>
        <p:nvSpPr>
          <p:cNvPr id="3" name="Content Placeholder 2">
            <a:extLst>
              <a:ext uri="{FF2B5EF4-FFF2-40B4-BE49-F238E27FC236}">
                <a16:creationId xmlns:a16="http://schemas.microsoft.com/office/drawing/2014/main" id="{575AF439-5894-8D7E-9CDA-FFBF8D5E061A}"/>
              </a:ext>
            </a:extLst>
          </p:cNvPr>
          <p:cNvSpPr txBox="1">
            <a:spLocks/>
          </p:cNvSpPr>
          <p:nvPr/>
        </p:nvSpPr>
        <p:spPr>
          <a:xfrm>
            <a:off x="838200" y="1825625"/>
            <a:ext cx="16958876" cy="783981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71500" indent="-571500">
              <a:buFont typeface="Arial" panose="020B0604020202020204" pitchFamily="34" charset="0"/>
              <a:buChar char="•"/>
            </a:pPr>
            <a:r>
              <a:rPr lang="en-US" sz="4400" dirty="0">
                <a:solidFill>
                  <a:schemeClr val="bg1"/>
                </a:solidFill>
              </a:rPr>
              <a:t>In C, there are cases where we need to store multiple attributes of an entity. It is not necessary that an entity has all the information of one type only. It can have different attributes of different data types. For example, an entity Student may have its name (string), roll number (int), marks (float). To store such type of information regarding an entity student, we have the following approaches:</a:t>
            </a:r>
          </a:p>
          <a:p>
            <a:pPr marL="571500" indent="-571500">
              <a:buFont typeface="Arial" panose="020B0604020202020204" pitchFamily="34" charset="0"/>
              <a:buChar char="•"/>
            </a:pPr>
            <a:r>
              <a:rPr lang="en-US" sz="4400" dirty="0">
                <a:solidFill>
                  <a:schemeClr val="bg1"/>
                </a:solidFill>
              </a:rPr>
              <a:t>Construct individual arrays for storing names, roll numbers, and marks.</a:t>
            </a:r>
          </a:p>
          <a:p>
            <a:pPr marL="571500" indent="-571500">
              <a:buFont typeface="Arial" panose="020B0604020202020204" pitchFamily="34" charset="0"/>
              <a:buChar char="•"/>
            </a:pPr>
            <a:r>
              <a:rPr lang="en-US" sz="4400" dirty="0">
                <a:solidFill>
                  <a:schemeClr val="bg1"/>
                </a:solidFill>
              </a:rPr>
              <a:t>Use a special data structure to store the collection of different data types.</a:t>
            </a:r>
          </a:p>
        </p:txBody>
      </p:sp>
    </p:spTree>
    <p:extLst>
      <p:ext uri="{BB962C8B-B14F-4D97-AF65-F5344CB8AC3E}">
        <p14:creationId xmlns:p14="http://schemas.microsoft.com/office/powerpoint/2010/main" val="24552694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g219548dbcc0_2_36"/>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3900"/>
              <a:t> Preprocessors</a:t>
            </a:r>
            <a:endParaRPr sz="3900"/>
          </a:p>
        </p:txBody>
      </p:sp>
      <p:sp>
        <p:nvSpPr>
          <p:cNvPr id="354" name="Google Shape;354;g219548dbcc0_2_36"/>
          <p:cNvSpPr txBox="1">
            <a:spLocks noGrp="1"/>
          </p:cNvSpPr>
          <p:nvPr>
            <p:ph type="body" idx="1"/>
          </p:nvPr>
        </p:nvSpPr>
        <p:spPr>
          <a:xfrm>
            <a:off x="457200" y="1500900"/>
            <a:ext cx="17658300" cy="8381100"/>
          </a:xfrm>
          <a:prstGeom prst="rect">
            <a:avLst/>
          </a:prstGeom>
        </p:spPr>
        <p:txBody>
          <a:bodyPr spcFirstLastPara="1" wrap="square" lIns="91425" tIns="45700" rIns="91425" bIns="45700" anchor="t" anchorCtr="0">
            <a:normAutofit/>
          </a:bodyPr>
          <a:lstStyle/>
          <a:p>
            <a:pPr marL="0" lvl="0" indent="0" algn="l" rtl="0">
              <a:spcBef>
                <a:spcPts val="360"/>
              </a:spcBef>
              <a:spcAft>
                <a:spcPts val="0"/>
              </a:spcAft>
              <a:buNone/>
            </a:pPr>
            <a:r>
              <a:rPr lang="en-US" sz="2000" dirty="0">
                <a:solidFill>
                  <a:srgbClr val="333333"/>
                </a:solidFill>
                <a:highlight>
                  <a:srgbClr val="FFFFFF"/>
                </a:highlight>
                <a:latin typeface="Roboto"/>
                <a:ea typeface="Roboto"/>
                <a:cs typeface="Roboto"/>
                <a:sym typeface="Roboto"/>
              </a:rPr>
              <a:t>The C preprocessor is a micro processor that is used by compiler to transform your code before compilation. It is called micro preprocessor because it allows us to add macros.</a:t>
            </a:r>
            <a:endParaRPr sz="2000" dirty="0">
              <a:solidFill>
                <a:srgbClr val="333333"/>
              </a:solidFill>
              <a:highlight>
                <a:srgbClr val="FFFFFF"/>
              </a:highlight>
              <a:latin typeface="Roboto"/>
              <a:ea typeface="Roboto"/>
              <a:cs typeface="Roboto"/>
              <a:sym typeface="Roboto"/>
            </a:endParaRPr>
          </a:p>
          <a:p>
            <a:pPr marL="0" lvl="0" indent="0" algn="l" rtl="0">
              <a:spcBef>
                <a:spcPts val="360"/>
              </a:spcBef>
              <a:spcAft>
                <a:spcPts val="0"/>
              </a:spcAft>
              <a:buNone/>
            </a:pPr>
            <a:endParaRPr sz="1200" dirty="0">
              <a:solidFill>
                <a:srgbClr val="333333"/>
              </a:solidFill>
              <a:highlight>
                <a:srgbClr val="FFFFFF"/>
              </a:highlight>
              <a:latin typeface="Roboto"/>
              <a:ea typeface="Roboto"/>
              <a:cs typeface="Roboto"/>
              <a:sym typeface="Roboto"/>
            </a:endParaRPr>
          </a:p>
          <a:p>
            <a:pPr marL="0" lvl="0" indent="0" algn="l" rtl="0">
              <a:spcBef>
                <a:spcPts val="360"/>
              </a:spcBef>
              <a:spcAft>
                <a:spcPts val="0"/>
              </a:spcAft>
              <a:buNone/>
            </a:pPr>
            <a:r>
              <a:rPr lang="en-US" sz="2200" dirty="0">
                <a:solidFill>
                  <a:srgbClr val="333333"/>
                </a:solidFill>
                <a:highlight>
                  <a:srgbClr val="FFFFFF"/>
                </a:highlight>
                <a:latin typeface="Roboto"/>
                <a:ea typeface="Roboto"/>
                <a:cs typeface="Roboto"/>
                <a:sym typeface="Roboto"/>
              </a:rPr>
              <a:t>List of preprocessor directives</a:t>
            </a:r>
            <a:endParaRPr sz="2200" dirty="0">
              <a:solidFill>
                <a:srgbClr val="333333"/>
              </a:solidFill>
              <a:highlight>
                <a:srgbClr val="FFFFFF"/>
              </a:highlight>
              <a:latin typeface="Roboto"/>
              <a:ea typeface="Roboto"/>
              <a:cs typeface="Roboto"/>
              <a:sym typeface="Roboto"/>
            </a:endParaRPr>
          </a:p>
          <a:p>
            <a:pPr marL="457200" marR="25400" lvl="0" indent="-368300" algn="l" rtl="0">
              <a:lnSpc>
                <a:spcPct val="156250"/>
              </a:lnSpc>
              <a:spcBef>
                <a:spcPts val="1500"/>
              </a:spcBef>
              <a:spcAft>
                <a:spcPts val="0"/>
              </a:spcAft>
              <a:buClr>
                <a:schemeClr val="dk1"/>
              </a:buClr>
              <a:buSzPts val="2200"/>
              <a:buChar char="○"/>
            </a:pPr>
            <a:r>
              <a:rPr lang="en-US" sz="2200" dirty="0">
                <a:highlight>
                  <a:srgbClr val="FFFFFF"/>
                </a:highlight>
                <a:latin typeface="Roboto"/>
                <a:ea typeface="Roboto"/>
                <a:cs typeface="Roboto"/>
                <a:sym typeface="Roboto"/>
              </a:rPr>
              <a:t>#include -&gt; </a:t>
            </a:r>
            <a:r>
              <a:rPr lang="en-US" sz="2200" dirty="0">
                <a:highlight>
                  <a:srgbClr val="FFFFFF"/>
                </a:highlight>
                <a:latin typeface="Nunito"/>
                <a:ea typeface="Nunito"/>
                <a:cs typeface="Nunito"/>
                <a:sym typeface="Nunito"/>
              </a:rPr>
              <a:t>inserts a particular header from another file.</a:t>
            </a:r>
            <a:endParaRPr dirty="0">
              <a:highlight>
                <a:srgbClr val="FFFFFF"/>
              </a:highlight>
              <a:latin typeface="Roboto"/>
              <a:ea typeface="Roboto"/>
              <a:cs typeface="Roboto"/>
              <a:sym typeface="Roboto"/>
            </a:endParaRPr>
          </a:p>
          <a:p>
            <a:pPr marL="457200" marR="25400" lvl="0" indent="-368300" algn="l" rtl="0">
              <a:lnSpc>
                <a:spcPct val="156250"/>
              </a:lnSpc>
              <a:spcBef>
                <a:spcPts val="0"/>
              </a:spcBef>
              <a:spcAft>
                <a:spcPts val="0"/>
              </a:spcAft>
              <a:buClr>
                <a:schemeClr val="dk1"/>
              </a:buClr>
              <a:buSzPts val="2200"/>
              <a:buChar char="○"/>
            </a:pPr>
            <a:r>
              <a:rPr lang="en-US" sz="2200" dirty="0">
                <a:highlight>
                  <a:srgbClr val="FFFFFF"/>
                </a:highlight>
                <a:latin typeface="Roboto"/>
                <a:ea typeface="Roboto"/>
                <a:cs typeface="Roboto"/>
                <a:sym typeface="Roboto"/>
              </a:rPr>
              <a:t>#define -&gt;</a:t>
            </a:r>
            <a:r>
              <a:rPr lang="en-US" sz="2200" dirty="0">
                <a:highlight>
                  <a:srgbClr val="FFFFFF"/>
                </a:highlight>
                <a:latin typeface="Nunito"/>
                <a:ea typeface="Nunito"/>
                <a:cs typeface="Nunito"/>
                <a:sym typeface="Nunito"/>
              </a:rPr>
              <a:t>Substitutes a preprocessor macro.</a:t>
            </a:r>
            <a:endParaRPr dirty="0">
              <a:highlight>
                <a:srgbClr val="FFFFFF"/>
              </a:highlight>
              <a:latin typeface="Roboto"/>
              <a:ea typeface="Roboto"/>
              <a:cs typeface="Roboto"/>
              <a:sym typeface="Roboto"/>
            </a:endParaRPr>
          </a:p>
          <a:p>
            <a:pPr marL="457200" marR="25400" lvl="0" indent="-368300" algn="l" rtl="0">
              <a:lnSpc>
                <a:spcPct val="156250"/>
              </a:lnSpc>
              <a:spcBef>
                <a:spcPts val="0"/>
              </a:spcBef>
              <a:spcAft>
                <a:spcPts val="0"/>
              </a:spcAft>
              <a:buClr>
                <a:schemeClr val="dk1"/>
              </a:buClr>
              <a:buSzPts val="2200"/>
              <a:buChar char="○"/>
            </a:pPr>
            <a:r>
              <a:rPr lang="en-US" sz="2200" dirty="0">
                <a:highlight>
                  <a:srgbClr val="FFFFFF"/>
                </a:highlight>
                <a:latin typeface="Roboto"/>
                <a:ea typeface="Roboto"/>
                <a:cs typeface="Roboto"/>
                <a:sym typeface="Roboto"/>
              </a:rPr>
              <a:t>#undef -&gt;</a:t>
            </a:r>
            <a:r>
              <a:rPr lang="en-US" sz="2200" dirty="0">
                <a:highlight>
                  <a:srgbClr val="FFFFFF"/>
                </a:highlight>
                <a:latin typeface="Nunito"/>
                <a:ea typeface="Nunito"/>
                <a:cs typeface="Nunito"/>
                <a:sym typeface="Nunito"/>
              </a:rPr>
              <a:t>Undefines a preprocessor macro.</a:t>
            </a:r>
            <a:endParaRPr dirty="0">
              <a:highlight>
                <a:srgbClr val="FFFFFF"/>
              </a:highlight>
              <a:latin typeface="Roboto"/>
              <a:ea typeface="Roboto"/>
              <a:cs typeface="Roboto"/>
              <a:sym typeface="Roboto"/>
            </a:endParaRPr>
          </a:p>
          <a:p>
            <a:pPr marL="457200" marR="25400" lvl="0" indent="-368300" algn="l" rtl="0">
              <a:lnSpc>
                <a:spcPct val="156250"/>
              </a:lnSpc>
              <a:spcBef>
                <a:spcPts val="0"/>
              </a:spcBef>
              <a:spcAft>
                <a:spcPts val="0"/>
              </a:spcAft>
              <a:buClr>
                <a:schemeClr val="dk1"/>
              </a:buClr>
              <a:buSzPts val="2200"/>
              <a:buChar char="○"/>
            </a:pPr>
            <a:r>
              <a:rPr lang="en-US" sz="2200" dirty="0">
                <a:highlight>
                  <a:srgbClr val="FFFFFF"/>
                </a:highlight>
                <a:latin typeface="Roboto"/>
                <a:ea typeface="Roboto"/>
                <a:cs typeface="Roboto"/>
                <a:sym typeface="Roboto"/>
              </a:rPr>
              <a:t>#ifdef -&gt;</a:t>
            </a:r>
            <a:r>
              <a:rPr lang="en-US" sz="2200" dirty="0">
                <a:highlight>
                  <a:srgbClr val="FFFFFF"/>
                </a:highlight>
                <a:latin typeface="Nunito"/>
                <a:ea typeface="Nunito"/>
                <a:cs typeface="Nunito"/>
                <a:sym typeface="Nunito"/>
              </a:rPr>
              <a:t>Returns true if this macro is defined.</a:t>
            </a:r>
            <a:endParaRPr dirty="0">
              <a:highlight>
                <a:srgbClr val="FFFFFF"/>
              </a:highlight>
              <a:latin typeface="Roboto"/>
              <a:ea typeface="Roboto"/>
              <a:cs typeface="Roboto"/>
              <a:sym typeface="Roboto"/>
            </a:endParaRPr>
          </a:p>
          <a:p>
            <a:pPr marL="457200" marR="25400" lvl="0" indent="-368300" algn="l" rtl="0">
              <a:lnSpc>
                <a:spcPct val="156250"/>
              </a:lnSpc>
              <a:spcBef>
                <a:spcPts val="0"/>
              </a:spcBef>
              <a:spcAft>
                <a:spcPts val="0"/>
              </a:spcAft>
              <a:buClr>
                <a:schemeClr val="dk1"/>
              </a:buClr>
              <a:buSzPts val="2200"/>
              <a:buChar char="○"/>
            </a:pPr>
            <a:r>
              <a:rPr lang="en-US" sz="2200" dirty="0">
                <a:highlight>
                  <a:srgbClr val="FFFFFF"/>
                </a:highlight>
                <a:latin typeface="Roboto"/>
                <a:ea typeface="Roboto"/>
                <a:cs typeface="Roboto"/>
                <a:sym typeface="Roboto"/>
              </a:rPr>
              <a:t>#ifndef-&gt;</a:t>
            </a:r>
            <a:r>
              <a:rPr lang="en-US" sz="2100" dirty="0">
                <a:highlight>
                  <a:srgbClr val="FFFFFF"/>
                </a:highlight>
                <a:latin typeface="Nunito"/>
                <a:ea typeface="Nunito"/>
                <a:cs typeface="Nunito"/>
                <a:sym typeface="Nunito"/>
              </a:rPr>
              <a:t>Returns true if this macro is not defined.</a:t>
            </a:r>
            <a:endParaRPr sz="3100" dirty="0">
              <a:highlight>
                <a:srgbClr val="FFFFFF"/>
              </a:highlight>
              <a:latin typeface="Roboto"/>
              <a:ea typeface="Roboto"/>
              <a:cs typeface="Roboto"/>
              <a:sym typeface="Roboto"/>
            </a:endParaRPr>
          </a:p>
          <a:p>
            <a:pPr marL="457200" marR="25400" lvl="0" indent="-368300" algn="l" rtl="0">
              <a:lnSpc>
                <a:spcPct val="156250"/>
              </a:lnSpc>
              <a:spcBef>
                <a:spcPts val="0"/>
              </a:spcBef>
              <a:spcAft>
                <a:spcPts val="0"/>
              </a:spcAft>
              <a:buClr>
                <a:schemeClr val="dk1"/>
              </a:buClr>
              <a:buSzPts val="2200"/>
              <a:buChar char="○"/>
            </a:pPr>
            <a:r>
              <a:rPr lang="en-US" sz="2200" dirty="0">
                <a:highlight>
                  <a:srgbClr val="FFFFFF"/>
                </a:highlight>
                <a:latin typeface="Roboto"/>
                <a:ea typeface="Roboto"/>
                <a:cs typeface="Roboto"/>
                <a:sym typeface="Roboto"/>
              </a:rPr>
              <a:t>#if -&gt;</a:t>
            </a:r>
            <a:r>
              <a:rPr lang="en-US" sz="2200" dirty="0">
                <a:highlight>
                  <a:srgbClr val="FFFFFF"/>
                </a:highlight>
                <a:latin typeface="Nunito"/>
                <a:ea typeface="Nunito"/>
                <a:cs typeface="Nunito"/>
                <a:sym typeface="Nunito"/>
              </a:rPr>
              <a:t>Tests if a compile time condition is true.</a:t>
            </a:r>
            <a:endParaRPr dirty="0">
              <a:highlight>
                <a:srgbClr val="FFFFFF"/>
              </a:highlight>
              <a:latin typeface="Roboto"/>
              <a:ea typeface="Roboto"/>
              <a:cs typeface="Roboto"/>
              <a:sym typeface="Roboto"/>
            </a:endParaRPr>
          </a:p>
          <a:p>
            <a:pPr marL="457200" marR="25400" lvl="0" indent="-368300" algn="l" rtl="0">
              <a:lnSpc>
                <a:spcPct val="156250"/>
              </a:lnSpc>
              <a:spcBef>
                <a:spcPts val="0"/>
              </a:spcBef>
              <a:spcAft>
                <a:spcPts val="0"/>
              </a:spcAft>
              <a:buClr>
                <a:schemeClr val="dk1"/>
              </a:buClr>
              <a:buSzPts val="2200"/>
              <a:buChar char="○"/>
            </a:pPr>
            <a:r>
              <a:rPr lang="en-US" sz="2200">
                <a:highlight>
                  <a:srgbClr val="FFFFFF"/>
                </a:highlight>
                <a:latin typeface="Roboto"/>
                <a:ea typeface="Roboto"/>
                <a:cs typeface="Roboto"/>
                <a:sym typeface="Roboto"/>
              </a:rPr>
              <a:t>#else -&gt;</a:t>
            </a:r>
            <a:r>
              <a:rPr lang="en-US" sz="2200">
                <a:highlight>
                  <a:srgbClr val="FFFFFF"/>
                </a:highlight>
                <a:latin typeface="Nunito"/>
                <a:ea typeface="Nunito"/>
                <a:cs typeface="Nunito"/>
                <a:sym typeface="Nunito"/>
              </a:rPr>
              <a:t>The alternative for #if.</a:t>
            </a:r>
            <a:endParaRPr>
              <a:highlight>
                <a:srgbClr val="FFFFFF"/>
              </a:highlight>
              <a:latin typeface="Roboto"/>
              <a:ea typeface="Roboto"/>
              <a:cs typeface="Roboto"/>
              <a:sym typeface="Roboto"/>
            </a:endParaRPr>
          </a:p>
          <a:p>
            <a:pPr marL="457200" marR="25400" lvl="0" indent="-368300" algn="l" rtl="0">
              <a:lnSpc>
                <a:spcPct val="156250"/>
              </a:lnSpc>
              <a:spcBef>
                <a:spcPts val="0"/>
              </a:spcBef>
              <a:spcAft>
                <a:spcPts val="0"/>
              </a:spcAft>
              <a:buClr>
                <a:schemeClr val="dk1"/>
              </a:buClr>
              <a:buSzPts val="2200"/>
              <a:buChar char="○"/>
            </a:pPr>
            <a:r>
              <a:rPr lang="en-US" sz="2200" dirty="0">
                <a:highlight>
                  <a:srgbClr val="FFFFFF"/>
                </a:highlight>
                <a:latin typeface="Roboto"/>
                <a:ea typeface="Roboto"/>
                <a:cs typeface="Roboto"/>
                <a:sym typeface="Roboto"/>
              </a:rPr>
              <a:t>#elif -&gt;if </a:t>
            </a:r>
            <a:r>
              <a:rPr lang="en-US" sz="2200" dirty="0">
                <a:highlight>
                  <a:srgbClr val="FFFFFF"/>
                </a:highlight>
                <a:latin typeface="Nunito"/>
                <a:ea typeface="Nunito"/>
                <a:cs typeface="Nunito"/>
                <a:sym typeface="Nunito"/>
              </a:rPr>
              <a:t>else and #if in one statement.</a:t>
            </a:r>
            <a:endParaRPr dirty="0">
              <a:highlight>
                <a:srgbClr val="FFFFFF"/>
              </a:highlight>
              <a:latin typeface="Roboto"/>
              <a:ea typeface="Roboto"/>
              <a:cs typeface="Roboto"/>
              <a:sym typeface="Roboto"/>
            </a:endParaRPr>
          </a:p>
          <a:p>
            <a:pPr marL="457200" marR="25400" lvl="0" indent="-368300" algn="l" rtl="0">
              <a:lnSpc>
                <a:spcPct val="156250"/>
              </a:lnSpc>
              <a:spcBef>
                <a:spcPts val="0"/>
              </a:spcBef>
              <a:spcAft>
                <a:spcPts val="0"/>
              </a:spcAft>
              <a:buClr>
                <a:schemeClr val="dk1"/>
              </a:buClr>
              <a:buSzPts val="2200"/>
              <a:buChar char="○"/>
            </a:pPr>
            <a:r>
              <a:rPr lang="en-US" sz="2200" dirty="0">
                <a:highlight>
                  <a:srgbClr val="FFFFFF"/>
                </a:highlight>
                <a:latin typeface="Roboto"/>
                <a:ea typeface="Roboto"/>
                <a:cs typeface="Roboto"/>
                <a:sym typeface="Roboto"/>
              </a:rPr>
              <a:t>#endif -&gt;</a:t>
            </a:r>
            <a:r>
              <a:rPr lang="en-US" sz="2000" dirty="0">
                <a:highlight>
                  <a:srgbClr val="FFFFFF"/>
                </a:highlight>
                <a:latin typeface="Nunito"/>
                <a:ea typeface="Nunito"/>
                <a:cs typeface="Nunito"/>
                <a:sym typeface="Nunito"/>
              </a:rPr>
              <a:t>Ends preprocessor conditional.</a:t>
            </a:r>
            <a:endParaRPr sz="3000" dirty="0">
              <a:highlight>
                <a:srgbClr val="FFFFFF"/>
              </a:highlight>
              <a:latin typeface="Roboto"/>
              <a:ea typeface="Roboto"/>
              <a:cs typeface="Roboto"/>
              <a:sym typeface="Roboto"/>
            </a:endParaRPr>
          </a:p>
          <a:p>
            <a:pPr marL="457200" marR="25400" lvl="0" indent="-368300" algn="l" rtl="0">
              <a:lnSpc>
                <a:spcPct val="156250"/>
              </a:lnSpc>
              <a:spcBef>
                <a:spcPts val="0"/>
              </a:spcBef>
              <a:spcAft>
                <a:spcPts val="0"/>
              </a:spcAft>
              <a:buClr>
                <a:schemeClr val="dk1"/>
              </a:buClr>
              <a:buSzPts val="2200"/>
              <a:buChar char="○"/>
            </a:pPr>
            <a:r>
              <a:rPr lang="en-US" sz="2200" dirty="0">
                <a:highlight>
                  <a:srgbClr val="FFFFFF"/>
                </a:highlight>
                <a:latin typeface="Roboto"/>
                <a:ea typeface="Roboto"/>
                <a:cs typeface="Roboto"/>
                <a:sym typeface="Roboto"/>
              </a:rPr>
              <a:t>#error -&gt;</a:t>
            </a:r>
            <a:r>
              <a:rPr lang="en-US" sz="2200" dirty="0">
                <a:highlight>
                  <a:srgbClr val="FFFFFF"/>
                </a:highlight>
                <a:latin typeface="Nunito"/>
                <a:ea typeface="Nunito"/>
                <a:cs typeface="Nunito"/>
                <a:sym typeface="Nunito"/>
              </a:rPr>
              <a:t>Prints error message on stderr.</a:t>
            </a:r>
            <a:endParaRPr dirty="0">
              <a:highlight>
                <a:srgbClr val="FFFFFF"/>
              </a:highlight>
              <a:latin typeface="Roboto"/>
              <a:ea typeface="Roboto"/>
              <a:cs typeface="Roboto"/>
              <a:sym typeface="Roboto"/>
            </a:endParaRPr>
          </a:p>
          <a:p>
            <a:pPr marL="457200" marR="25400" lvl="0" indent="-368300" algn="l" rtl="0">
              <a:lnSpc>
                <a:spcPct val="156250"/>
              </a:lnSpc>
              <a:spcBef>
                <a:spcPts val="0"/>
              </a:spcBef>
              <a:spcAft>
                <a:spcPts val="0"/>
              </a:spcAft>
              <a:buClr>
                <a:schemeClr val="dk1"/>
              </a:buClr>
              <a:buSzPts val="2200"/>
              <a:buChar char="○"/>
            </a:pPr>
            <a:r>
              <a:rPr lang="en-US" sz="2200" dirty="0">
                <a:highlight>
                  <a:srgbClr val="FFFFFF"/>
                </a:highlight>
                <a:latin typeface="Roboto"/>
                <a:ea typeface="Roboto"/>
                <a:cs typeface="Roboto"/>
                <a:sym typeface="Roboto"/>
              </a:rPr>
              <a:t>#pragma -&gt;</a:t>
            </a:r>
            <a:r>
              <a:rPr lang="en-US" sz="2200" dirty="0">
                <a:highlight>
                  <a:srgbClr val="FFFFFF"/>
                </a:highlight>
                <a:latin typeface="Nunito"/>
                <a:ea typeface="Nunito"/>
                <a:cs typeface="Nunito"/>
                <a:sym typeface="Nunito"/>
              </a:rPr>
              <a:t>Issues special commands to the compiler, using a standardized method.</a:t>
            </a:r>
            <a:endParaRPr dirty="0">
              <a:highlight>
                <a:srgbClr val="FFFFFF"/>
              </a:highlight>
              <a:latin typeface="Roboto"/>
              <a:ea typeface="Roboto"/>
              <a:cs typeface="Roboto"/>
              <a:sym typeface="Roboto"/>
            </a:endParaRPr>
          </a:p>
          <a:p>
            <a:pPr marL="0" lvl="0" indent="0" algn="l" rtl="0">
              <a:spcBef>
                <a:spcPts val="1200"/>
              </a:spcBef>
              <a:spcAft>
                <a:spcPts val="0"/>
              </a:spcAft>
              <a:buNone/>
            </a:pPr>
            <a:endParaRPr sz="1200" dirty="0">
              <a:solidFill>
                <a:srgbClr val="333333"/>
              </a:solidFill>
              <a:highlight>
                <a:srgbClr val="FFFFFF"/>
              </a:highlight>
              <a:latin typeface="Roboto"/>
              <a:ea typeface="Roboto"/>
              <a:cs typeface="Roboto"/>
              <a:sym typeface="Roboto"/>
            </a:endParaRPr>
          </a:p>
          <a:p>
            <a:pPr marL="0" lvl="0" indent="0" algn="l" rtl="0">
              <a:spcBef>
                <a:spcPts val="360"/>
              </a:spcBef>
              <a:spcAft>
                <a:spcPts val="0"/>
              </a:spcAft>
              <a:buNone/>
            </a:pPr>
            <a:endParaRPr sz="1200" dirty="0">
              <a:solidFill>
                <a:srgbClr val="333333"/>
              </a:solidFill>
              <a:highlight>
                <a:srgbClr val="FFFFFF"/>
              </a:highlight>
              <a:latin typeface="Roboto"/>
              <a:ea typeface="Roboto"/>
              <a:cs typeface="Roboto"/>
              <a:sym typeface="Roboto"/>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g219548dbcc0_3_15"/>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Preprocessors</a:t>
            </a:r>
            <a:endParaRPr/>
          </a:p>
        </p:txBody>
      </p:sp>
      <p:sp>
        <p:nvSpPr>
          <p:cNvPr id="361" name="Google Shape;361;g219548dbcc0_3_15"/>
          <p:cNvSpPr txBox="1">
            <a:spLocks noGrp="1"/>
          </p:cNvSpPr>
          <p:nvPr>
            <p:ph type="body" idx="1"/>
          </p:nvPr>
        </p:nvSpPr>
        <p:spPr>
          <a:xfrm>
            <a:off x="457200" y="1600200"/>
            <a:ext cx="7989000" cy="8879400"/>
          </a:xfrm>
          <a:prstGeom prst="rect">
            <a:avLst/>
          </a:prstGeom>
        </p:spPr>
        <p:txBody>
          <a:bodyPr spcFirstLastPara="1" wrap="square" lIns="91425" tIns="45700" rIns="91425" bIns="45700" anchor="t" anchorCtr="0">
            <a:normAutofit/>
          </a:bodyPr>
          <a:lstStyle/>
          <a:p>
            <a:pPr marL="0" lvl="0" indent="0" algn="l" rtl="0">
              <a:lnSpc>
                <a:spcPct val="142857"/>
              </a:lnSpc>
              <a:spcBef>
                <a:spcPts val="0"/>
              </a:spcBef>
              <a:spcAft>
                <a:spcPts val="0"/>
              </a:spcAft>
              <a:buNone/>
            </a:pPr>
            <a:r>
              <a:rPr lang="en-US" sz="3450">
                <a:solidFill>
                  <a:srgbClr val="212529"/>
                </a:solidFill>
                <a:latin typeface="Nunito"/>
                <a:ea typeface="Nunito"/>
                <a:cs typeface="Nunito"/>
                <a:sym typeface="Nunito"/>
              </a:rPr>
              <a:t>Predefined Macros</a:t>
            </a:r>
            <a:endParaRPr sz="3450">
              <a:solidFill>
                <a:srgbClr val="212529"/>
              </a:solidFill>
              <a:latin typeface="Nunito"/>
              <a:ea typeface="Nunito"/>
              <a:cs typeface="Nunito"/>
              <a:sym typeface="Nunito"/>
            </a:endParaRPr>
          </a:p>
          <a:p>
            <a:pPr marL="0" lvl="0" indent="0" algn="l" rtl="0">
              <a:lnSpc>
                <a:spcPct val="142857"/>
              </a:lnSpc>
              <a:spcBef>
                <a:spcPts val="0"/>
              </a:spcBef>
              <a:spcAft>
                <a:spcPts val="0"/>
              </a:spcAft>
              <a:buNone/>
            </a:pPr>
            <a:r>
              <a:rPr lang="en-US" sz="2150">
                <a:solidFill>
                  <a:srgbClr val="212529"/>
                </a:solidFill>
                <a:latin typeface="Nunito"/>
                <a:ea typeface="Nunito"/>
                <a:cs typeface="Nunito"/>
                <a:sym typeface="Nunito"/>
              </a:rPr>
              <a:t>1 </a:t>
            </a:r>
            <a:r>
              <a:rPr lang="en-US" sz="2200">
                <a:solidFill>
                  <a:srgbClr val="000000"/>
                </a:solidFill>
                <a:latin typeface="Nunito"/>
                <a:ea typeface="Nunito"/>
                <a:cs typeface="Nunito"/>
                <a:sym typeface="Nunito"/>
              </a:rPr>
              <a:t>__DATE__</a:t>
            </a:r>
            <a:endParaRPr sz="2200">
              <a:solidFill>
                <a:srgbClr val="000000"/>
              </a:solidFill>
              <a:latin typeface="Nunito"/>
              <a:ea typeface="Nunito"/>
              <a:cs typeface="Nunito"/>
              <a:sym typeface="Nunito"/>
            </a:endParaRPr>
          </a:p>
          <a:p>
            <a:pPr marL="0" lvl="0" indent="0" algn="just" rtl="0">
              <a:lnSpc>
                <a:spcPct val="160000"/>
              </a:lnSpc>
              <a:spcBef>
                <a:spcPts val="600"/>
              </a:spcBef>
              <a:spcAft>
                <a:spcPts val="0"/>
              </a:spcAft>
              <a:buNone/>
            </a:pPr>
            <a:r>
              <a:rPr lang="en-US" sz="2200">
                <a:solidFill>
                  <a:srgbClr val="000000"/>
                </a:solidFill>
                <a:latin typeface="Nunito"/>
                <a:ea typeface="Nunito"/>
                <a:cs typeface="Nunito"/>
                <a:sym typeface="Nunito"/>
              </a:rPr>
              <a:t>The current date as a character literal in "MMM DD YYYY" format.</a:t>
            </a:r>
            <a:endParaRPr sz="2200">
              <a:solidFill>
                <a:srgbClr val="000000"/>
              </a:solidFill>
              <a:latin typeface="Nunito"/>
              <a:ea typeface="Nunito"/>
              <a:cs typeface="Nunito"/>
              <a:sym typeface="Nunito"/>
            </a:endParaRPr>
          </a:p>
          <a:p>
            <a:pPr marL="0" lvl="0" indent="0" algn="l" rtl="0">
              <a:lnSpc>
                <a:spcPct val="142857"/>
              </a:lnSpc>
              <a:spcBef>
                <a:spcPts val="700"/>
              </a:spcBef>
              <a:spcAft>
                <a:spcPts val="0"/>
              </a:spcAft>
              <a:buNone/>
            </a:pPr>
            <a:r>
              <a:rPr lang="en-US" sz="2150">
                <a:solidFill>
                  <a:srgbClr val="212529"/>
                </a:solidFill>
                <a:latin typeface="Nunito"/>
                <a:ea typeface="Nunito"/>
                <a:cs typeface="Nunito"/>
                <a:sym typeface="Nunito"/>
              </a:rPr>
              <a:t>2 </a:t>
            </a:r>
            <a:r>
              <a:rPr lang="en-US" sz="2200">
                <a:solidFill>
                  <a:srgbClr val="000000"/>
                </a:solidFill>
                <a:latin typeface="Nunito"/>
                <a:ea typeface="Nunito"/>
                <a:cs typeface="Nunito"/>
                <a:sym typeface="Nunito"/>
              </a:rPr>
              <a:t>__TIME__</a:t>
            </a:r>
            <a:endParaRPr sz="2200">
              <a:solidFill>
                <a:srgbClr val="000000"/>
              </a:solidFill>
              <a:latin typeface="Nunito"/>
              <a:ea typeface="Nunito"/>
              <a:cs typeface="Nunito"/>
              <a:sym typeface="Nunito"/>
            </a:endParaRPr>
          </a:p>
          <a:p>
            <a:pPr marL="0" lvl="0" indent="0" algn="just" rtl="0">
              <a:lnSpc>
                <a:spcPct val="160000"/>
              </a:lnSpc>
              <a:spcBef>
                <a:spcPts val="600"/>
              </a:spcBef>
              <a:spcAft>
                <a:spcPts val="0"/>
              </a:spcAft>
              <a:buNone/>
            </a:pPr>
            <a:r>
              <a:rPr lang="en-US" sz="2200">
                <a:solidFill>
                  <a:srgbClr val="000000"/>
                </a:solidFill>
                <a:latin typeface="Nunito"/>
                <a:ea typeface="Nunito"/>
                <a:cs typeface="Nunito"/>
                <a:sym typeface="Nunito"/>
              </a:rPr>
              <a:t>The current time as a character literal in "HH:MM:SS" format.</a:t>
            </a:r>
            <a:endParaRPr sz="2200">
              <a:solidFill>
                <a:srgbClr val="000000"/>
              </a:solidFill>
              <a:latin typeface="Nunito"/>
              <a:ea typeface="Nunito"/>
              <a:cs typeface="Nunito"/>
              <a:sym typeface="Nunito"/>
            </a:endParaRPr>
          </a:p>
          <a:p>
            <a:pPr marL="0" lvl="0" indent="0" algn="l" rtl="0">
              <a:lnSpc>
                <a:spcPct val="142857"/>
              </a:lnSpc>
              <a:spcBef>
                <a:spcPts val="700"/>
              </a:spcBef>
              <a:spcAft>
                <a:spcPts val="0"/>
              </a:spcAft>
              <a:buNone/>
            </a:pPr>
            <a:r>
              <a:rPr lang="en-US" sz="2150">
                <a:solidFill>
                  <a:srgbClr val="212529"/>
                </a:solidFill>
                <a:latin typeface="Nunito"/>
                <a:ea typeface="Nunito"/>
                <a:cs typeface="Nunito"/>
                <a:sym typeface="Nunito"/>
              </a:rPr>
              <a:t>3 </a:t>
            </a:r>
            <a:r>
              <a:rPr lang="en-US" sz="2200">
                <a:solidFill>
                  <a:srgbClr val="000000"/>
                </a:solidFill>
                <a:latin typeface="Nunito"/>
                <a:ea typeface="Nunito"/>
                <a:cs typeface="Nunito"/>
                <a:sym typeface="Nunito"/>
              </a:rPr>
              <a:t>__FILE__</a:t>
            </a:r>
            <a:endParaRPr sz="2200">
              <a:solidFill>
                <a:srgbClr val="000000"/>
              </a:solidFill>
              <a:latin typeface="Nunito"/>
              <a:ea typeface="Nunito"/>
              <a:cs typeface="Nunito"/>
              <a:sym typeface="Nunito"/>
            </a:endParaRPr>
          </a:p>
          <a:p>
            <a:pPr marL="0" lvl="0" indent="0" algn="just" rtl="0">
              <a:lnSpc>
                <a:spcPct val="160000"/>
              </a:lnSpc>
              <a:spcBef>
                <a:spcPts val="600"/>
              </a:spcBef>
              <a:spcAft>
                <a:spcPts val="0"/>
              </a:spcAft>
              <a:buNone/>
            </a:pPr>
            <a:r>
              <a:rPr lang="en-US" sz="2200">
                <a:solidFill>
                  <a:srgbClr val="000000"/>
                </a:solidFill>
                <a:latin typeface="Nunito"/>
                <a:ea typeface="Nunito"/>
                <a:cs typeface="Nunito"/>
                <a:sym typeface="Nunito"/>
              </a:rPr>
              <a:t>This contains the current filename as a string literal.</a:t>
            </a:r>
            <a:endParaRPr sz="2200">
              <a:solidFill>
                <a:srgbClr val="000000"/>
              </a:solidFill>
              <a:latin typeface="Nunito"/>
              <a:ea typeface="Nunito"/>
              <a:cs typeface="Nunito"/>
              <a:sym typeface="Nunito"/>
            </a:endParaRPr>
          </a:p>
          <a:p>
            <a:pPr marL="0" lvl="0" indent="0" algn="l" rtl="0">
              <a:lnSpc>
                <a:spcPct val="142857"/>
              </a:lnSpc>
              <a:spcBef>
                <a:spcPts val="700"/>
              </a:spcBef>
              <a:spcAft>
                <a:spcPts val="0"/>
              </a:spcAft>
              <a:buNone/>
            </a:pPr>
            <a:r>
              <a:rPr lang="en-US" sz="2150">
                <a:solidFill>
                  <a:srgbClr val="212529"/>
                </a:solidFill>
                <a:latin typeface="Nunito"/>
                <a:ea typeface="Nunito"/>
                <a:cs typeface="Nunito"/>
                <a:sym typeface="Nunito"/>
              </a:rPr>
              <a:t>4 </a:t>
            </a:r>
            <a:r>
              <a:rPr lang="en-US" sz="2200">
                <a:solidFill>
                  <a:srgbClr val="000000"/>
                </a:solidFill>
                <a:latin typeface="Nunito"/>
                <a:ea typeface="Nunito"/>
                <a:cs typeface="Nunito"/>
                <a:sym typeface="Nunito"/>
              </a:rPr>
              <a:t>__LINE__</a:t>
            </a:r>
            <a:endParaRPr sz="2200">
              <a:solidFill>
                <a:srgbClr val="000000"/>
              </a:solidFill>
              <a:latin typeface="Nunito"/>
              <a:ea typeface="Nunito"/>
              <a:cs typeface="Nunito"/>
              <a:sym typeface="Nunito"/>
            </a:endParaRPr>
          </a:p>
          <a:p>
            <a:pPr marL="0" lvl="0" indent="0" algn="just" rtl="0">
              <a:lnSpc>
                <a:spcPct val="160000"/>
              </a:lnSpc>
              <a:spcBef>
                <a:spcPts val="600"/>
              </a:spcBef>
              <a:spcAft>
                <a:spcPts val="0"/>
              </a:spcAft>
              <a:buNone/>
            </a:pPr>
            <a:r>
              <a:rPr lang="en-US" sz="2200">
                <a:solidFill>
                  <a:srgbClr val="000000"/>
                </a:solidFill>
                <a:latin typeface="Nunito"/>
                <a:ea typeface="Nunito"/>
                <a:cs typeface="Nunito"/>
                <a:sym typeface="Nunito"/>
              </a:rPr>
              <a:t>This contains the current line number as a decimal constant.</a:t>
            </a:r>
            <a:endParaRPr sz="2200">
              <a:solidFill>
                <a:srgbClr val="000000"/>
              </a:solidFill>
              <a:latin typeface="Nunito"/>
              <a:ea typeface="Nunito"/>
              <a:cs typeface="Nunito"/>
              <a:sym typeface="Nunito"/>
            </a:endParaRPr>
          </a:p>
          <a:p>
            <a:pPr marL="0" lvl="0" indent="0" algn="l" rtl="0">
              <a:lnSpc>
                <a:spcPct val="142857"/>
              </a:lnSpc>
              <a:spcBef>
                <a:spcPts val="700"/>
              </a:spcBef>
              <a:spcAft>
                <a:spcPts val="0"/>
              </a:spcAft>
              <a:buNone/>
            </a:pPr>
            <a:r>
              <a:rPr lang="en-US" sz="2150">
                <a:solidFill>
                  <a:srgbClr val="212529"/>
                </a:solidFill>
                <a:latin typeface="Nunito"/>
                <a:ea typeface="Nunito"/>
                <a:cs typeface="Nunito"/>
                <a:sym typeface="Nunito"/>
              </a:rPr>
              <a:t>5 </a:t>
            </a:r>
            <a:r>
              <a:rPr lang="en-US" sz="2200">
                <a:solidFill>
                  <a:srgbClr val="000000"/>
                </a:solidFill>
                <a:latin typeface="Nunito"/>
                <a:ea typeface="Nunito"/>
                <a:cs typeface="Nunito"/>
                <a:sym typeface="Nunito"/>
              </a:rPr>
              <a:t>__STDC__</a:t>
            </a:r>
            <a:endParaRPr sz="2200">
              <a:solidFill>
                <a:srgbClr val="000000"/>
              </a:solidFill>
              <a:latin typeface="Nunito"/>
              <a:ea typeface="Nunito"/>
              <a:cs typeface="Nunito"/>
              <a:sym typeface="Nunito"/>
            </a:endParaRPr>
          </a:p>
          <a:p>
            <a:pPr marL="0" lvl="0" indent="0" algn="just" rtl="0">
              <a:lnSpc>
                <a:spcPct val="160000"/>
              </a:lnSpc>
              <a:spcBef>
                <a:spcPts val="600"/>
              </a:spcBef>
              <a:spcAft>
                <a:spcPts val="0"/>
              </a:spcAft>
              <a:buNone/>
            </a:pPr>
            <a:r>
              <a:rPr lang="en-US" sz="2200">
                <a:solidFill>
                  <a:srgbClr val="000000"/>
                </a:solidFill>
                <a:latin typeface="Nunito"/>
                <a:ea typeface="Nunito"/>
                <a:cs typeface="Nunito"/>
                <a:sym typeface="Nunito"/>
              </a:rPr>
              <a:t>Defined as 1 when the compiler complies with the ANSI standard.</a:t>
            </a:r>
            <a:endParaRPr sz="2200">
              <a:solidFill>
                <a:srgbClr val="000000"/>
              </a:solidFill>
              <a:latin typeface="Nunito"/>
              <a:ea typeface="Nunito"/>
              <a:cs typeface="Nunito"/>
              <a:sym typeface="Nunito"/>
            </a:endParaRPr>
          </a:p>
          <a:p>
            <a:pPr marL="0" lvl="0" indent="0" algn="l" rtl="0">
              <a:spcBef>
                <a:spcPts val="700"/>
              </a:spcBef>
              <a:spcAft>
                <a:spcPts val="0"/>
              </a:spcAft>
              <a:buNone/>
            </a:pPr>
            <a:endParaRPr sz="4400"/>
          </a:p>
        </p:txBody>
      </p:sp>
      <p:sp>
        <p:nvSpPr>
          <p:cNvPr id="362" name="Google Shape;362;g219548dbcc0_3_15"/>
          <p:cNvSpPr txBox="1">
            <a:spLocks noGrp="1"/>
          </p:cNvSpPr>
          <p:nvPr>
            <p:ph type="body" idx="2"/>
          </p:nvPr>
        </p:nvSpPr>
        <p:spPr>
          <a:xfrm>
            <a:off x="9549075" y="1961250"/>
            <a:ext cx="8542500" cy="8157300"/>
          </a:xfrm>
          <a:prstGeom prst="rect">
            <a:avLst/>
          </a:prstGeom>
        </p:spPr>
        <p:txBody>
          <a:bodyPr spcFirstLastPara="1" wrap="square" lIns="91425" tIns="45700" rIns="91425" bIns="45700" anchor="t" anchorCtr="0">
            <a:normAutofit fontScale="92500" lnSpcReduction="20000"/>
          </a:bodyPr>
          <a:lstStyle/>
          <a:p>
            <a:pPr marL="0" lvl="0" indent="0" algn="l" rtl="0">
              <a:spcBef>
                <a:spcPts val="560"/>
              </a:spcBef>
              <a:spcAft>
                <a:spcPts val="0"/>
              </a:spcAft>
              <a:buNone/>
            </a:pPr>
            <a:r>
              <a:rPr lang="en-US" sz="3400"/>
              <a:t>Preprocessor Operator</a:t>
            </a:r>
            <a:endParaRPr sz="3400"/>
          </a:p>
          <a:p>
            <a:pPr marL="457200" lvl="0" indent="-369570" algn="l" rtl="0">
              <a:spcBef>
                <a:spcPts val="560"/>
              </a:spcBef>
              <a:spcAft>
                <a:spcPts val="0"/>
              </a:spcAft>
              <a:buSzPct val="100000"/>
              <a:buAutoNum type="arabicPeriod"/>
            </a:pPr>
            <a:r>
              <a:rPr lang="en-US" sz="2400"/>
              <a:t>Macro Continuation (\)</a:t>
            </a:r>
            <a:endParaRPr sz="2400"/>
          </a:p>
          <a:p>
            <a:pPr marL="457200" lvl="0" indent="0" algn="l" rtl="0">
              <a:spcBef>
                <a:spcPts val="560"/>
              </a:spcBef>
              <a:spcAft>
                <a:spcPts val="0"/>
              </a:spcAft>
              <a:buNone/>
            </a:pPr>
            <a:r>
              <a:rPr lang="en-US" sz="2000">
                <a:highlight>
                  <a:srgbClr val="FFFFFF"/>
                </a:highlight>
                <a:latin typeface="Nunito"/>
                <a:ea typeface="Nunito"/>
                <a:cs typeface="Nunito"/>
                <a:sym typeface="Nunito"/>
              </a:rPr>
              <a:t>A macro is normally confined to a single line. The macro continuation operator (\) is used to continue a macro that is too long for a single line</a:t>
            </a:r>
            <a:endParaRPr sz="2000">
              <a:highlight>
                <a:srgbClr val="FFFFFF"/>
              </a:highlight>
              <a:latin typeface="Nunito"/>
              <a:ea typeface="Nunito"/>
              <a:cs typeface="Nunito"/>
              <a:sym typeface="Nunito"/>
            </a:endParaRPr>
          </a:p>
          <a:p>
            <a:pPr marL="457200" lvl="0" indent="0" algn="l" rtl="0">
              <a:spcBef>
                <a:spcPts val="560"/>
              </a:spcBef>
              <a:spcAft>
                <a:spcPts val="0"/>
              </a:spcAft>
              <a:buNone/>
            </a:pPr>
            <a:r>
              <a:rPr lang="en-US" sz="2000">
                <a:highlight>
                  <a:srgbClr val="FFFFFF"/>
                </a:highlight>
                <a:latin typeface="Nunito"/>
                <a:ea typeface="Nunito"/>
                <a:cs typeface="Nunito"/>
                <a:sym typeface="Nunito"/>
              </a:rPr>
              <a:t>	ex:-</a:t>
            </a:r>
            <a:r>
              <a:rPr lang="en-US" sz="1350">
                <a:solidFill>
                  <a:srgbClr val="880000"/>
                </a:solidFill>
                <a:highlight>
                  <a:srgbClr val="EEEEEE"/>
                </a:highlight>
                <a:latin typeface="Arial"/>
                <a:ea typeface="Arial"/>
                <a:cs typeface="Arial"/>
                <a:sym typeface="Arial"/>
              </a:rPr>
              <a:t>#define</a:t>
            </a:r>
            <a:r>
              <a:rPr lang="en-US" sz="1350">
                <a:highlight>
                  <a:srgbClr val="EEEEEE"/>
                </a:highlight>
                <a:latin typeface="Arial"/>
                <a:ea typeface="Arial"/>
                <a:cs typeface="Arial"/>
                <a:sym typeface="Arial"/>
              </a:rPr>
              <a:t>  message_for</a:t>
            </a:r>
            <a:r>
              <a:rPr lang="en-US" sz="1350">
                <a:solidFill>
                  <a:srgbClr val="666600"/>
                </a:solidFill>
                <a:highlight>
                  <a:srgbClr val="EEEEEE"/>
                </a:highlight>
                <a:latin typeface="Arial"/>
                <a:ea typeface="Arial"/>
                <a:cs typeface="Arial"/>
                <a:sym typeface="Arial"/>
              </a:rPr>
              <a:t>(</a:t>
            </a:r>
            <a:r>
              <a:rPr lang="en-US" sz="1350">
                <a:highlight>
                  <a:srgbClr val="EEEEEE"/>
                </a:highlight>
                <a:latin typeface="Arial"/>
                <a:ea typeface="Arial"/>
                <a:cs typeface="Arial"/>
                <a:sym typeface="Arial"/>
              </a:rPr>
              <a:t>a</a:t>
            </a:r>
            <a:r>
              <a:rPr lang="en-US" sz="1350">
                <a:solidFill>
                  <a:srgbClr val="666600"/>
                </a:solidFill>
                <a:highlight>
                  <a:srgbClr val="EEEEEE"/>
                </a:highlight>
                <a:latin typeface="Arial"/>
                <a:ea typeface="Arial"/>
                <a:cs typeface="Arial"/>
                <a:sym typeface="Arial"/>
              </a:rPr>
              <a:t>,</a:t>
            </a:r>
            <a:r>
              <a:rPr lang="en-US" sz="1350">
                <a:highlight>
                  <a:srgbClr val="EEEEEE"/>
                </a:highlight>
                <a:latin typeface="Arial"/>
                <a:ea typeface="Arial"/>
                <a:cs typeface="Arial"/>
                <a:sym typeface="Arial"/>
              </a:rPr>
              <a:t> b</a:t>
            </a:r>
            <a:r>
              <a:rPr lang="en-US" sz="1350">
                <a:solidFill>
                  <a:srgbClr val="666600"/>
                </a:solidFill>
                <a:highlight>
                  <a:srgbClr val="EEEEEE"/>
                </a:highlight>
                <a:latin typeface="Arial"/>
                <a:ea typeface="Arial"/>
                <a:cs typeface="Arial"/>
                <a:sym typeface="Arial"/>
              </a:rPr>
              <a:t>)</a:t>
            </a:r>
            <a:r>
              <a:rPr lang="en-US" sz="1350">
                <a:highlight>
                  <a:srgbClr val="EEEEEE"/>
                </a:highlight>
                <a:latin typeface="Arial"/>
                <a:ea typeface="Arial"/>
                <a:cs typeface="Arial"/>
                <a:sym typeface="Arial"/>
              </a:rPr>
              <a:t>  \</a:t>
            </a:r>
            <a:endParaRPr sz="1350">
              <a:highlight>
                <a:srgbClr val="EEEEEE"/>
              </a:highlight>
              <a:latin typeface="Arial"/>
              <a:ea typeface="Arial"/>
              <a:cs typeface="Arial"/>
              <a:sym typeface="Arial"/>
            </a:endParaRPr>
          </a:p>
          <a:p>
            <a:pPr marL="457200" lvl="0" indent="0" algn="l" rtl="0">
              <a:spcBef>
                <a:spcPts val="560"/>
              </a:spcBef>
              <a:spcAft>
                <a:spcPts val="0"/>
              </a:spcAft>
              <a:buNone/>
            </a:pPr>
            <a:r>
              <a:rPr lang="en-US" sz="1350">
                <a:highlight>
                  <a:srgbClr val="EEEEEE"/>
                </a:highlight>
                <a:latin typeface="Arial"/>
                <a:ea typeface="Arial"/>
                <a:cs typeface="Arial"/>
                <a:sym typeface="Arial"/>
              </a:rPr>
              <a:t> 		  printf</a:t>
            </a:r>
            <a:r>
              <a:rPr lang="en-US" sz="1350">
                <a:solidFill>
                  <a:srgbClr val="666600"/>
                </a:solidFill>
                <a:highlight>
                  <a:srgbClr val="EEEEEE"/>
                </a:highlight>
                <a:latin typeface="Arial"/>
                <a:ea typeface="Arial"/>
                <a:cs typeface="Arial"/>
                <a:sym typeface="Arial"/>
              </a:rPr>
              <a:t>(#</a:t>
            </a:r>
            <a:r>
              <a:rPr lang="en-US" sz="1350">
                <a:highlight>
                  <a:srgbClr val="EEEEEE"/>
                </a:highlight>
                <a:latin typeface="Arial"/>
                <a:ea typeface="Arial"/>
                <a:cs typeface="Arial"/>
                <a:sym typeface="Arial"/>
              </a:rPr>
              <a:t>a </a:t>
            </a:r>
            <a:r>
              <a:rPr lang="en-US" sz="1350">
                <a:solidFill>
                  <a:srgbClr val="008800"/>
                </a:solidFill>
                <a:highlight>
                  <a:srgbClr val="EEEEEE"/>
                </a:highlight>
                <a:latin typeface="Arial"/>
                <a:ea typeface="Arial"/>
                <a:cs typeface="Arial"/>
                <a:sym typeface="Arial"/>
              </a:rPr>
              <a:t>" and "</a:t>
            </a:r>
            <a:r>
              <a:rPr lang="en-US" sz="1350">
                <a:highlight>
                  <a:srgbClr val="EEEEEE"/>
                </a:highlight>
                <a:latin typeface="Arial"/>
                <a:ea typeface="Arial"/>
                <a:cs typeface="Arial"/>
                <a:sym typeface="Arial"/>
              </a:rPr>
              <a:t> </a:t>
            </a:r>
            <a:r>
              <a:rPr lang="en-US" sz="1350">
                <a:solidFill>
                  <a:srgbClr val="880000"/>
                </a:solidFill>
                <a:highlight>
                  <a:srgbClr val="EEEEEE"/>
                </a:highlight>
                <a:latin typeface="Arial"/>
                <a:ea typeface="Arial"/>
                <a:cs typeface="Arial"/>
                <a:sym typeface="Arial"/>
              </a:rPr>
              <a:t>#b ": We love you!\n")</a:t>
            </a:r>
            <a:endParaRPr sz="2000">
              <a:highlight>
                <a:srgbClr val="FFFFFF"/>
              </a:highlight>
              <a:latin typeface="Nunito"/>
              <a:ea typeface="Nunito"/>
              <a:cs typeface="Nunito"/>
              <a:sym typeface="Nunito"/>
            </a:endParaRPr>
          </a:p>
          <a:p>
            <a:pPr marL="457200" lvl="0" indent="-346075" algn="l" rtl="0">
              <a:spcBef>
                <a:spcPts val="560"/>
              </a:spcBef>
              <a:spcAft>
                <a:spcPts val="0"/>
              </a:spcAft>
              <a:buSzPct val="100000"/>
              <a:buFont typeface="Nunito"/>
              <a:buAutoNum type="arabicPeriod"/>
            </a:pPr>
            <a:r>
              <a:rPr lang="en-US" sz="2000">
                <a:highlight>
                  <a:srgbClr val="FFFFFF"/>
                </a:highlight>
                <a:latin typeface="Nunito"/>
                <a:ea typeface="Nunito"/>
                <a:cs typeface="Nunito"/>
                <a:sym typeface="Nunito"/>
              </a:rPr>
              <a:t> The Stringize Operator (#)</a:t>
            </a:r>
            <a:endParaRPr sz="2000">
              <a:highlight>
                <a:srgbClr val="FFFFFF"/>
              </a:highlight>
              <a:latin typeface="Nunito"/>
              <a:ea typeface="Nunito"/>
              <a:cs typeface="Nunito"/>
              <a:sym typeface="Nunito"/>
            </a:endParaRPr>
          </a:p>
          <a:p>
            <a:pPr marL="457200" lvl="0" indent="0" algn="l" rtl="0">
              <a:spcBef>
                <a:spcPts val="560"/>
              </a:spcBef>
              <a:spcAft>
                <a:spcPts val="0"/>
              </a:spcAft>
              <a:buNone/>
            </a:pPr>
            <a:r>
              <a:rPr lang="en-US" sz="2000">
                <a:highlight>
                  <a:srgbClr val="FFFFFF"/>
                </a:highlight>
                <a:latin typeface="Nunito"/>
                <a:ea typeface="Nunito"/>
                <a:cs typeface="Nunito"/>
                <a:sym typeface="Nunito"/>
              </a:rPr>
              <a:t>The stringize or number-sign operator ( '#' ), when used within a macro definition, converts a macro parameter into a string constant. This operator may be used only in a macro having a specified argument or parameter list</a:t>
            </a:r>
            <a:endParaRPr sz="2000">
              <a:highlight>
                <a:srgbClr val="FFFFFF"/>
              </a:highlight>
              <a:latin typeface="Nunito"/>
              <a:ea typeface="Nunito"/>
              <a:cs typeface="Nunito"/>
              <a:sym typeface="Nunito"/>
            </a:endParaRPr>
          </a:p>
          <a:p>
            <a:pPr marL="457200" lvl="0" indent="0" algn="l" rtl="0">
              <a:spcBef>
                <a:spcPts val="560"/>
              </a:spcBef>
              <a:spcAft>
                <a:spcPts val="0"/>
              </a:spcAft>
              <a:buNone/>
            </a:pPr>
            <a:r>
              <a:rPr lang="en-US" sz="1800">
                <a:highlight>
                  <a:srgbClr val="FFFFFF"/>
                </a:highlight>
                <a:latin typeface="Nunito"/>
                <a:ea typeface="Nunito"/>
                <a:cs typeface="Nunito"/>
                <a:sym typeface="Nunito"/>
              </a:rPr>
              <a:t>	ex:- #include &lt;stdio.h&gt;</a:t>
            </a:r>
            <a:endParaRPr sz="1800">
              <a:highlight>
                <a:srgbClr val="FFFFFF"/>
              </a:highlight>
              <a:latin typeface="Nunito"/>
              <a:ea typeface="Nunito"/>
              <a:cs typeface="Nunito"/>
              <a:sym typeface="Nunito"/>
            </a:endParaRPr>
          </a:p>
          <a:p>
            <a:pPr marL="914400" lvl="0" indent="457200" algn="l" rtl="0">
              <a:spcBef>
                <a:spcPts val="560"/>
              </a:spcBef>
              <a:spcAft>
                <a:spcPts val="0"/>
              </a:spcAft>
              <a:buNone/>
            </a:pPr>
            <a:r>
              <a:rPr lang="en-US" sz="1800">
                <a:highlight>
                  <a:srgbClr val="FFFFFF"/>
                </a:highlight>
                <a:latin typeface="Nunito"/>
                <a:ea typeface="Nunito"/>
                <a:cs typeface="Nunito"/>
                <a:sym typeface="Nunito"/>
              </a:rPr>
              <a:t>#define  message_for(a, b)  \</a:t>
            </a:r>
            <a:endParaRPr sz="1800">
              <a:highlight>
                <a:srgbClr val="FFFFFF"/>
              </a:highlight>
              <a:latin typeface="Nunito"/>
              <a:ea typeface="Nunito"/>
              <a:cs typeface="Nunito"/>
              <a:sym typeface="Nunito"/>
            </a:endParaRPr>
          </a:p>
          <a:p>
            <a:pPr marL="457200" lvl="0" indent="0" algn="l" rtl="0">
              <a:spcBef>
                <a:spcPts val="560"/>
              </a:spcBef>
              <a:spcAft>
                <a:spcPts val="0"/>
              </a:spcAft>
              <a:buNone/>
            </a:pPr>
            <a:r>
              <a:rPr lang="en-US" sz="1800">
                <a:highlight>
                  <a:srgbClr val="FFFFFF"/>
                </a:highlight>
                <a:latin typeface="Nunito"/>
                <a:ea typeface="Nunito"/>
                <a:cs typeface="Nunito"/>
                <a:sym typeface="Nunito"/>
              </a:rPr>
              <a:t>   		printf(#a " and " #b ": We love you!\n")</a:t>
            </a:r>
            <a:endParaRPr sz="1800">
              <a:highlight>
                <a:srgbClr val="FFFFFF"/>
              </a:highlight>
              <a:latin typeface="Nunito"/>
              <a:ea typeface="Nunito"/>
              <a:cs typeface="Nunito"/>
              <a:sym typeface="Nunito"/>
            </a:endParaRPr>
          </a:p>
          <a:p>
            <a:pPr marL="914400" lvl="0" indent="457200" algn="l" rtl="0">
              <a:spcBef>
                <a:spcPts val="560"/>
              </a:spcBef>
              <a:spcAft>
                <a:spcPts val="0"/>
              </a:spcAft>
              <a:buNone/>
            </a:pPr>
            <a:r>
              <a:rPr lang="en-US" sz="1800">
                <a:highlight>
                  <a:srgbClr val="FFFFFF"/>
                </a:highlight>
                <a:latin typeface="Nunito"/>
                <a:ea typeface="Nunito"/>
                <a:cs typeface="Nunito"/>
                <a:sym typeface="Nunito"/>
              </a:rPr>
              <a:t>int main(void) {</a:t>
            </a:r>
            <a:endParaRPr sz="1800">
              <a:highlight>
                <a:srgbClr val="FFFFFF"/>
              </a:highlight>
              <a:latin typeface="Nunito"/>
              <a:ea typeface="Nunito"/>
              <a:cs typeface="Nunito"/>
              <a:sym typeface="Nunito"/>
            </a:endParaRPr>
          </a:p>
          <a:p>
            <a:pPr marL="457200" lvl="0" indent="0" algn="l" rtl="0">
              <a:spcBef>
                <a:spcPts val="560"/>
              </a:spcBef>
              <a:spcAft>
                <a:spcPts val="0"/>
              </a:spcAft>
              <a:buNone/>
            </a:pPr>
            <a:r>
              <a:rPr lang="en-US" sz="1800">
                <a:highlight>
                  <a:srgbClr val="FFFFFF"/>
                </a:highlight>
                <a:latin typeface="Nunito"/>
                <a:ea typeface="Nunito"/>
                <a:cs typeface="Nunito"/>
                <a:sym typeface="Nunito"/>
              </a:rPr>
              <a:t>   		message_for(Carole, Debra);</a:t>
            </a:r>
            <a:endParaRPr sz="1800">
              <a:highlight>
                <a:srgbClr val="FFFFFF"/>
              </a:highlight>
              <a:latin typeface="Nunito"/>
              <a:ea typeface="Nunito"/>
              <a:cs typeface="Nunito"/>
              <a:sym typeface="Nunito"/>
            </a:endParaRPr>
          </a:p>
          <a:p>
            <a:pPr marL="457200" lvl="0" indent="0" algn="l" rtl="0">
              <a:spcBef>
                <a:spcPts val="560"/>
              </a:spcBef>
              <a:spcAft>
                <a:spcPts val="0"/>
              </a:spcAft>
              <a:buNone/>
            </a:pPr>
            <a:r>
              <a:rPr lang="en-US" sz="1800">
                <a:highlight>
                  <a:srgbClr val="FFFFFF"/>
                </a:highlight>
                <a:latin typeface="Nunito"/>
                <a:ea typeface="Nunito"/>
                <a:cs typeface="Nunito"/>
                <a:sym typeface="Nunito"/>
              </a:rPr>
              <a:t>   		return 0;</a:t>
            </a:r>
            <a:endParaRPr sz="1800">
              <a:highlight>
                <a:srgbClr val="FFFFFF"/>
              </a:highlight>
              <a:latin typeface="Nunito"/>
              <a:ea typeface="Nunito"/>
              <a:cs typeface="Nunito"/>
              <a:sym typeface="Nunito"/>
            </a:endParaRPr>
          </a:p>
          <a:p>
            <a:pPr marL="457200" lvl="0" indent="-346075" algn="l" rtl="0">
              <a:spcBef>
                <a:spcPts val="560"/>
              </a:spcBef>
              <a:spcAft>
                <a:spcPts val="0"/>
              </a:spcAft>
              <a:buSzPct val="100000"/>
              <a:buFont typeface="Nunito"/>
              <a:buAutoNum type="arabicPeriod"/>
            </a:pPr>
            <a:r>
              <a:rPr lang="en-US" sz="2000">
                <a:highlight>
                  <a:srgbClr val="FFFFFF"/>
                </a:highlight>
                <a:latin typeface="Nunito"/>
                <a:ea typeface="Nunito"/>
                <a:cs typeface="Nunito"/>
                <a:sym typeface="Nunito"/>
              </a:rPr>
              <a:t>The token Passing Operator (##)</a:t>
            </a:r>
            <a:endParaRPr sz="2000">
              <a:highlight>
                <a:srgbClr val="FFFFFF"/>
              </a:highlight>
              <a:latin typeface="Nunito"/>
              <a:ea typeface="Nunito"/>
              <a:cs typeface="Nunito"/>
              <a:sym typeface="Nunito"/>
            </a:endParaRPr>
          </a:p>
          <a:p>
            <a:pPr marL="457200" lvl="0" indent="0" algn="l" rtl="0">
              <a:spcBef>
                <a:spcPts val="560"/>
              </a:spcBef>
              <a:spcAft>
                <a:spcPts val="0"/>
              </a:spcAft>
              <a:buNone/>
            </a:pPr>
            <a:r>
              <a:rPr lang="en-US" sz="2000">
                <a:highlight>
                  <a:srgbClr val="FFFFFF"/>
                </a:highlight>
                <a:latin typeface="Nunito"/>
                <a:ea typeface="Nunito"/>
                <a:cs typeface="Nunito"/>
                <a:sym typeface="Nunito"/>
              </a:rPr>
              <a:t>The token-pasting operator (##) within a macro definition combines two    arguments. It permits two separate tokens in the macro definition to be joined into a single token</a:t>
            </a:r>
            <a:endParaRPr sz="2000">
              <a:highlight>
                <a:srgbClr val="FFFFFF"/>
              </a:highlight>
              <a:latin typeface="Nunito"/>
              <a:ea typeface="Nunito"/>
              <a:cs typeface="Nunito"/>
              <a:sym typeface="Nunito"/>
            </a:endParaRPr>
          </a:p>
          <a:p>
            <a:pPr marL="457200" lvl="0" indent="0" algn="l" rtl="0">
              <a:spcBef>
                <a:spcPts val="560"/>
              </a:spcBef>
              <a:spcAft>
                <a:spcPts val="0"/>
              </a:spcAft>
              <a:buNone/>
            </a:pPr>
            <a:r>
              <a:rPr lang="en-US" sz="1800">
                <a:highlight>
                  <a:srgbClr val="FFFFFF"/>
                </a:highlight>
                <a:latin typeface="Nunito"/>
                <a:ea typeface="Nunito"/>
                <a:cs typeface="Nunito"/>
                <a:sym typeface="Nunito"/>
              </a:rPr>
              <a:t>	ex:- #include &lt;stdio.h&gt;</a:t>
            </a:r>
            <a:endParaRPr sz="1800">
              <a:highlight>
                <a:srgbClr val="FFFFFF"/>
              </a:highlight>
              <a:latin typeface="Nunito"/>
              <a:ea typeface="Nunito"/>
              <a:cs typeface="Nunito"/>
              <a:sym typeface="Nunito"/>
            </a:endParaRPr>
          </a:p>
          <a:p>
            <a:pPr marL="914400" lvl="0" indent="457200" algn="l" rtl="0">
              <a:spcBef>
                <a:spcPts val="560"/>
              </a:spcBef>
              <a:spcAft>
                <a:spcPts val="0"/>
              </a:spcAft>
              <a:buClr>
                <a:schemeClr val="dk1"/>
              </a:buClr>
              <a:buSzPct val="61111"/>
              <a:buFont typeface="Arial"/>
              <a:buNone/>
            </a:pPr>
            <a:r>
              <a:rPr lang="en-US" sz="1800">
                <a:highlight>
                  <a:srgbClr val="FFFFFF"/>
                </a:highlight>
                <a:latin typeface="Nunito"/>
                <a:ea typeface="Nunito"/>
                <a:cs typeface="Nunito"/>
                <a:sym typeface="Nunito"/>
              </a:rPr>
              <a:t>#define tokenpaster(n) printf ("token" #n " = %d", token##n)</a:t>
            </a:r>
            <a:endParaRPr sz="1800">
              <a:highlight>
                <a:srgbClr val="FFFFFF"/>
              </a:highlight>
              <a:latin typeface="Nunito"/>
              <a:ea typeface="Nunito"/>
              <a:cs typeface="Nunito"/>
              <a:sym typeface="Nunito"/>
            </a:endParaRPr>
          </a:p>
          <a:p>
            <a:pPr marL="914400" lvl="0" indent="457200" algn="l" rtl="0">
              <a:spcBef>
                <a:spcPts val="560"/>
              </a:spcBef>
              <a:spcAft>
                <a:spcPts val="0"/>
              </a:spcAft>
              <a:buClr>
                <a:schemeClr val="dk1"/>
              </a:buClr>
              <a:buSzPct val="61111"/>
              <a:buFont typeface="Arial"/>
              <a:buNone/>
            </a:pPr>
            <a:r>
              <a:rPr lang="en-US" sz="1800">
                <a:highlight>
                  <a:srgbClr val="FFFFFF"/>
                </a:highlight>
                <a:latin typeface="Nunito"/>
                <a:ea typeface="Nunito"/>
                <a:cs typeface="Nunito"/>
                <a:sym typeface="Nunito"/>
              </a:rPr>
              <a:t>int main(void) {</a:t>
            </a:r>
            <a:endParaRPr sz="1800">
              <a:highlight>
                <a:srgbClr val="FFFFFF"/>
              </a:highlight>
              <a:latin typeface="Nunito"/>
              <a:ea typeface="Nunito"/>
              <a:cs typeface="Nunito"/>
              <a:sym typeface="Nunito"/>
            </a:endParaRPr>
          </a:p>
          <a:p>
            <a:pPr marL="457200" lvl="0" indent="0" algn="l" rtl="0">
              <a:spcBef>
                <a:spcPts val="560"/>
              </a:spcBef>
              <a:spcAft>
                <a:spcPts val="0"/>
              </a:spcAft>
              <a:buClr>
                <a:schemeClr val="dk1"/>
              </a:buClr>
              <a:buSzPct val="61111"/>
              <a:buFont typeface="Arial"/>
              <a:buNone/>
            </a:pPr>
            <a:r>
              <a:rPr lang="en-US" sz="1800">
                <a:highlight>
                  <a:srgbClr val="FFFFFF"/>
                </a:highlight>
                <a:latin typeface="Nunito"/>
                <a:ea typeface="Nunito"/>
                <a:cs typeface="Nunito"/>
                <a:sym typeface="Nunito"/>
              </a:rPr>
              <a:t>   		int token34 = 40;</a:t>
            </a:r>
            <a:endParaRPr sz="1800">
              <a:highlight>
                <a:srgbClr val="FFFFFF"/>
              </a:highlight>
              <a:latin typeface="Nunito"/>
              <a:ea typeface="Nunito"/>
              <a:cs typeface="Nunito"/>
              <a:sym typeface="Nunito"/>
            </a:endParaRPr>
          </a:p>
          <a:p>
            <a:pPr marL="457200" lvl="0" indent="0" algn="l" rtl="0">
              <a:spcBef>
                <a:spcPts val="560"/>
              </a:spcBef>
              <a:spcAft>
                <a:spcPts val="0"/>
              </a:spcAft>
              <a:buClr>
                <a:schemeClr val="dk1"/>
              </a:buClr>
              <a:buSzPct val="61111"/>
              <a:buFont typeface="Arial"/>
              <a:buNone/>
            </a:pPr>
            <a:r>
              <a:rPr lang="en-US" sz="1800">
                <a:highlight>
                  <a:srgbClr val="FFFFFF"/>
                </a:highlight>
                <a:latin typeface="Nunito"/>
                <a:ea typeface="Nunito"/>
                <a:cs typeface="Nunito"/>
                <a:sym typeface="Nunito"/>
              </a:rPr>
              <a:t>   		tokenpaster(34);</a:t>
            </a:r>
            <a:endParaRPr sz="1800">
              <a:highlight>
                <a:srgbClr val="FFFFFF"/>
              </a:highlight>
              <a:latin typeface="Nunito"/>
              <a:ea typeface="Nunito"/>
              <a:cs typeface="Nunito"/>
              <a:sym typeface="Nunito"/>
            </a:endParaRPr>
          </a:p>
          <a:p>
            <a:pPr marL="457200" lvl="0" indent="0" algn="l" rtl="0">
              <a:spcBef>
                <a:spcPts val="560"/>
              </a:spcBef>
              <a:spcAft>
                <a:spcPts val="0"/>
              </a:spcAft>
              <a:buNone/>
            </a:pPr>
            <a:r>
              <a:rPr lang="en-US" sz="1800">
                <a:highlight>
                  <a:srgbClr val="FFFFFF"/>
                </a:highlight>
                <a:latin typeface="Nunito"/>
                <a:ea typeface="Nunito"/>
                <a:cs typeface="Nunito"/>
                <a:sym typeface="Nunito"/>
              </a:rPr>
              <a:t>   		return 0;</a:t>
            </a:r>
            <a:endParaRPr sz="1800">
              <a:highlight>
                <a:srgbClr val="FFFFFF"/>
              </a:highlight>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120"/>
        <p:cNvGrpSpPr/>
        <p:nvPr/>
      </p:nvGrpSpPr>
      <p:grpSpPr>
        <a:xfrm>
          <a:off x="0" y="0"/>
          <a:ext cx="0" cy="0"/>
          <a:chOff x="0" y="0"/>
          <a:chExt cx="0" cy="0"/>
        </a:xfrm>
      </p:grpSpPr>
      <p:pic>
        <p:nvPicPr>
          <p:cNvPr id="121" name="Google Shape;121;p4"/>
          <p:cNvPicPr preferRelativeResize="0"/>
          <p:nvPr/>
        </p:nvPicPr>
        <p:blipFill rotWithShape="1">
          <a:blip r:embed="rId3">
            <a:alphaModFix/>
          </a:blip>
          <a:srcRect l="2851" t="4080" r="4097" b="11221"/>
          <a:stretch/>
        </p:blipFill>
        <p:spPr>
          <a:xfrm>
            <a:off x="1353861" y="2445460"/>
            <a:ext cx="14826876" cy="7071823"/>
          </a:xfrm>
          <a:prstGeom prst="rect">
            <a:avLst/>
          </a:prstGeom>
          <a:noFill/>
          <a:ln>
            <a:noFill/>
          </a:ln>
        </p:spPr>
      </p:pic>
      <p:sp>
        <p:nvSpPr>
          <p:cNvPr id="122" name="Google Shape;122;p4"/>
          <p:cNvSpPr txBox="1"/>
          <p:nvPr/>
        </p:nvSpPr>
        <p:spPr>
          <a:xfrm>
            <a:off x="1028700" y="416874"/>
            <a:ext cx="6506170" cy="1609091"/>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US" sz="9399" b="0" i="0" u="none" strike="noStrike" cap="none">
                <a:solidFill>
                  <a:srgbClr val="FFFFFF"/>
                </a:solidFill>
                <a:latin typeface="Arial"/>
                <a:ea typeface="Arial"/>
                <a:cs typeface="Arial"/>
                <a:sym typeface="Arial"/>
              </a:rPr>
              <a:t>Data Types</a:t>
            </a:r>
            <a:endParaRPr/>
          </a:p>
        </p:txBody>
      </p:sp>
      <p:grpSp>
        <p:nvGrpSpPr>
          <p:cNvPr id="123" name="Google Shape;123;p4"/>
          <p:cNvGrpSpPr/>
          <p:nvPr/>
        </p:nvGrpSpPr>
        <p:grpSpPr>
          <a:xfrm>
            <a:off x="15548368" y="403839"/>
            <a:ext cx="2083285" cy="862013"/>
            <a:chOff x="0" y="-19050"/>
            <a:chExt cx="2777713" cy="1149350"/>
          </a:xfrm>
        </p:grpSpPr>
        <p:sp>
          <p:nvSpPr>
            <p:cNvPr id="124" name="Google Shape;124;p4"/>
            <p:cNvSpPr txBox="1"/>
            <p:nvPr/>
          </p:nvSpPr>
          <p:spPr>
            <a:xfrm>
              <a:off x="0" y="-19050"/>
              <a:ext cx="2177430" cy="114935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600" b="0" i="0" u="none" strike="noStrike" cap="none">
                  <a:solidFill>
                    <a:srgbClr val="FFFFFF"/>
                  </a:solidFill>
                  <a:latin typeface="Arvo"/>
                  <a:ea typeface="Arvo"/>
                  <a:cs typeface="Arvo"/>
                  <a:sym typeface="Arvo"/>
                </a:rPr>
                <a:t>03</a:t>
              </a:r>
              <a:endParaRPr/>
            </a:p>
          </p:txBody>
        </p:sp>
        <p:sp>
          <p:nvSpPr>
            <p:cNvPr id="125" name="Google Shape;125;p4"/>
            <p:cNvSpPr txBox="1"/>
            <p:nvPr/>
          </p:nvSpPr>
          <p:spPr>
            <a:xfrm>
              <a:off x="2177430" y="565150"/>
              <a:ext cx="600283" cy="4191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100"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g219548dbcc0_3_31"/>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Examples</a:t>
            </a:r>
            <a:endParaRPr/>
          </a:p>
        </p:txBody>
      </p:sp>
      <p:sp>
        <p:nvSpPr>
          <p:cNvPr id="369" name="Google Shape;369;g219548dbcc0_3_31"/>
          <p:cNvSpPr txBox="1">
            <a:spLocks noGrp="1"/>
          </p:cNvSpPr>
          <p:nvPr>
            <p:ph type="body" idx="1"/>
          </p:nvPr>
        </p:nvSpPr>
        <p:spPr>
          <a:xfrm>
            <a:off x="457200" y="1600200"/>
            <a:ext cx="8710800" cy="8358000"/>
          </a:xfrm>
          <a:prstGeom prst="rect">
            <a:avLst/>
          </a:prstGeom>
        </p:spPr>
        <p:txBody>
          <a:bodyPr spcFirstLastPara="1" wrap="square" lIns="91425" tIns="45700" rIns="91425" bIns="45700" anchor="t" anchorCtr="0">
            <a:normAutofit/>
          </a:bodyPr>
          <a:lstStyle/>
          <a:p>
            <a:pPr marL="0" marR="139700" lvl="0" indent="0" algn="l" rtl="0">
              <a:lnSpc>
                <a:spcPct val="120000"/>
              </a:lnSpc>
              <a:spcBef>
                <a:spcPts val="0"/>
              </a:spcBef>
              <a:spcAft>
                <a:spcPts val="0"/>
              </a:spcAft>
              <a:buNone/>
            </a:pPr>
            <a:r>
              <a:rPr lang="en-US" sz="2000">
                <a:solidFill>
                  <a:srgbClr val="808080"/>
                </a:solidFill>
                <a:highlight>
                  <a:srgbClr val="FFFFFF"/>
                </a:highlight>
                <a:latin typeface="Courier New"/>
                <a:ea typeface="Courier New"/>
                <a:cs typeface="Courier New"/>
                <a:sym typeface="Courier New"/>
              </a:rPr>
              <a:t>1.</a:t>
            </a:r>
            <a:endParaRPr sz="2000">
              <a:solidFill>
                <a:srgbClr val="808080"/>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2000">
                <a:solidFill>
                  <a:srgbClr val="808080"/>
                </a:solidFill>
                <a:highlight>
                  <a:srgbClr val="FFFFFF"/>
                </a:highlight>
                <a:latin typeface="Courier New"/>
                <a:ea typeface="Courier New"/>
                <a:cs typeface="Courier New"/>
                <a:sym typeface="Courier New"/>
              </a:rPr>
              <a:t>#include &lt;stdio.h&gt;</a:t>
            </a:r>
            <a:endParaRPr sz="2000">
              <a:solidFill>
                <a:srgbClr val="273239"/>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2000">
                <a:solidFill>
                  <a:srgbClr val="008200"/>
                </a:solidFill>
                <a:highlight>
                  <a:srgbClr val="FFFFFF"/>
                </a:highlight>
                <a:latin typeface="Courier New"/>
                <a:ea typeface="Courier New"/>
                <a:cs typeface="Courier New"/>
                <a:sym typeface="Courier New"/>
              </a:rPr>
              <a:t>// macro with parameter</a:t>
            </a:r>
            <a:endParaRPr sz="2000">
              <a:solidFill>
                <a:srgbClr val="008200"/>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2000">
                <a:solidFill>
                  <a:srgbClr val="808080"/>
                </a:solidFill>
                <a:highlight>
                  <a:srgbClr val="FFFFFF"/>
                </a:highlight>
                <a:latin typeface="Courier New"/>
                <a:ea typeface="Courier New"/>
                <a:cs typeface="Courier New"/>
                <a:sym typeface="Courier New"/>
              </a:rPr>
              <a:t>#define AREA(l, b) (l * b)</a:t>
            </a:r>
            <a:endParaRPr sz="2000">
              <a:solidFill>
                <a:srgbClr val="808080"/>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2000" b="1">
                <a:solidFill>
                  <a:srgbClr val="808080"/>
                </a:solidFill>
                <a:highlight>
                  <a:srgbClr val="FFFFFF"/>
                </a:highlight>
                <a:latin typeface="Courier New"/>
                <a:ea typeface="Courier New"/>
                <a:cs typeface="Courier New"/>
                <a:sym typeface="Courier New"/>
              </a:rPr>
              <a:t>int</a:t>
            </a:r>
            <a:r>
              <a:rPr lang="en-US" sz="2000">
                <a:solidFill>
                  <a:srgbClr val="273239"/>
                </a:solidFill>
                <a:highlight>
                  <a:srgbClr val="FFFFFF"/>
                </a:highlight>
                <a:latin typeface="Courier New"/>
                <a:ea typeface="Courier New"/>
                <a:cs typeface="Courier New"/>
                <a:sym typeface="Courier New"/>
              </a:rPr>
              <a:t> </a:t>
            </a:r>
            <a:r>
              <a:rPr lang="en-US" sz="2000">
                <a:highlight>
                  <a:srgbClr val="FFFFFF"/>
                </a:highlight>
                <a:latin typeface="Courier New"/>
                <a:ea typeface="Courier New"/>
                <a:cs typeface="Courier New"/>
                <a:sym typeface="Courier New"/>
              </a:rPr>
              <a:t>main()</a:t>
            </a:r>
            <a:endParaRPr sz="20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2000">
                <a:highlight>
                  <a:srgbClr val="FFFFFF"/>
                </a:highlight>
                <a:latin typeface="Courier New"/>
                <a:ea typeface="Courier New"/>
                <a:cs typeface="Courier New"/>
                <a:sym typeface="Courier New"/>
              </a:rPr>
              <a:t>{</a:t>
            </a:r>
            <a:endParaRPr sz="20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2000">
                <a:solidFill>
                  <a:srgbClr val="273239"/>
                </a:solidFill>
                <a:highlight>
                  <a:srgbClr val="FFFFFF"/>
                </a:highlight>
                <a:latin typeface="Courier New"/>
                <a:ea typeface="Courier New"/>
                <a:cs typeface="Courier New"/>
                <a:sym typeface="Courier New"/>
              </a:rPr>
              <a:t>    </a:t>
            </a:r>
            <a:r>
              <a:rPr lang="en-US" sz="2000" b="1">
                <a:solidFill>
                  <a:srgbClr val="808080"/>
                </a:solidFill>
                <a:highlight>
                  <a:srgbClr val="FFFFFF"/>
                </a:highlight>
                <a:latin typeface="Courier New"/>
                <a:ea typeface="Courier New"/>
                <a:cs typeface="Courier New"/>
                <a:sym typeface="Courier New"/>
              </a:rPr>
              <a:t>int</a:t>
            </a:r>
            <a:r>
              <a:rPr lang="en-US" sz="2000">
                <a:solidFill>
                  <a:srgbClr val="273239"/>
                </a:solidFill>
                <a:highlight>
                  <a:srgbClr val="FFFFFF"/>
                </a:highlight>
                <a:latin typeface="Courier New"/>
                <a:ea typeface="Courier New"/>
                <a:cs typeface="Courier New"/>
                <a:sym typeface="Courier New"/>
              </a:rPr>
              <a:t> </a:t>
            </a:r>
            <a:r>
              <a:rPr lang="en-US" sz="2000">
                <a:highlight>
                  <a:srgbClr val="FFFFFF"/>
                </a:highlight>
                <a:latin typeface="Courier New"/>
                <a:ea typeface="Courier New"/>
                <a:cs typeface="Courier New"/>
                <a:sym typeface="Courier New"/>
              </a:rPr>
              <a:t>l1 = 10, l2 = 5, area;</a:t>
            </a:r>
            <a:endParaRPr sz="2000">
              <a:solidFill>
                <a:srgbClr val="273239"/>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2000">
                <a:solidFill>
                  <a:srgbClr val="273239"/>
                </a:solidFill>
                <a:highlight>
                  <a:srgbClr val="FFFFFF"/>
                </a:highlight>
                <a:latin typeface="Courier New"/>
                <a:ea typeface="Courier New"/>
                <a:cs typeface="Courier New"/>
                <a:sym typeface="Courier New"/>
              </a:rPr>
              <a:t>    </a:t>
            </a:r>
            <a:r>
              <a:rPr lang="en-US" sz="2000">
                <a:highlight>
                  <a:srgbClr val="FFFFFF"/>
                </a:highlight>
                <a:latin typeface="Courier New"/>
                <a:ea typeface="Courier New"/>
                <a:cs typeface="Courier New"/>
                <a:sym typeface="Courier New"/>
              </a:rPr>
              <a:t>area = AREA(l1, l2);</a:t>
            </a:r>
            <a:endParaRPr sz="2000">
              <a:solidFill>
                <a:srgbClr val="273239"/>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2000">
                <a:solidFill>
                  <a:srgbClr val="273239"/>
                </a:solidFill>
                <a:highlight>
                  <a:srgbClr val="FFFFFF"/>
                </a:highlight>
                <a:latin typeface="Courier New"/>
                <a:ea typeface="Courier New"/>
                <a:cs typeface="Courier New"/>
                <a:sym typeface="Courier New"/>
              </a:rPr>
              <a:t>    </a:t>
            </a:r>
            <a:r>
              <a:rPr lang="en-US" sz="2000" b="1">
                <a:solidFill>
                  <a:srgbClr val="FF1493"/>
                </a:solidFill>
                <a:highlight>
                  <a:srgbClr val="FFFFFF"/>
                </a:highlight>
                <a:latin typeface="Courier New"/>
                <a:ea typeface="Courier New"/>
                <a:cs typeface="Courier New"/>
                <a:sym typeface="Courier New"/>
              </a:rPr>
              <a:t>printf</a:t>
            </a:r>
            <a:r>
              <a:rPr lang="en-US" sz="2000">
                <a:highlight>
                  <a:srgbClr val="FFFFFF"/>
                </a:highlight>
                <a:latin typeface="Courier New"/>
                <a:ea typeface="Courier New"/>
                <a:cs typeface="Courier New"/>
                <a:sym typeface="Courier New"/>
              </a:rPr>
              <a:t>(</a:t>
            </a:r>
            <a:r>
              <a:rPr lang="en-US" sz="2000">
                <a:solidFill>
                  <a:srgbClr val="0000FF"/>
                </a:solidFill>
                <a:highlight>
                  <a:srgbClr val="FFFFFF"/>
                </a:highlight>
                <a:latin typeface="Courier New"/>
                <a:ea typeface="Courier New"/>
                <a:cs typeface="Courier New"/>
                <a:sym typeface="Courier New"/>
              </a:rPr>
              <a:t>"Area of rectangle is: %d"</a:t>
            </a:r>
            <a:r>
              <a:rPr lang="en-US" sz="2000">
                <a:highlight>
                  <a:srgbClr val="FFFFFF"/>
                </a:highlight>
                <a:latin typeface="Courier New"/>
                <a:ea typeface="Courier New"/>
                <a:cs typeface="Courier New"/>
                <a:sym typeface="Courier New"/>
              </a:rPr>
              <a:t>, area);</a:t>
            </a:r>
            <a:endParaRPr sz="2000">
              <a:solidFill>
                <a:srgbClr val="273239"/>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2000">
                <a:solidFill>
                  <a:srgbClr val="273239"/>
                </a:solidFill>
                <a:highlight>
                  <a:srgbClr val="FFFFFF"/>
                </a:highlight>
                <a:latin typeface="Courier New"/>
                <a:ea typeface="Courier New"/>
                <a:cs typeface="Courier New"/>
                <a:sym typeface="Courier New"/>
              </a:rPr>
              <a:t>    </a:t>
            </a:r>
            <a:r>
              <a:rPr lang="en-US" sz="2000" b="1">
                <a:solidFill>
                  <a:srgbClr val="006699"/>
                </a:solidFill>
                <a:highlight>
                  <a:srgbClr val="FFFFFF"/>
                </a:highlight>
                <a:latin typeface="Courier New"/>
                <a:ea typeface="Courier New"/>
                <a:cs typeface="Courier New"/>
                <a:sym typeface="Courier New"/>
              </a:rPr>
              <a:t>return</a:t>
            </a:r>
            <a:r>
              <a:rPr lang="en-US" sz="2000">
                <a:solidFill>
                  <a:srgbClr val="273239"/>
                </a:solidFill>
                <a:highlight>
                  <a:srgbClr val="FFFFFF"/>
                </a:highlight>
                <a:latin typeface="Courier New"/>
                <a:ea typeface="Courier New"/>
                <a:cs typeface="Courier New"/>
                <a:sym typeface="Courier New"/>
              </a:rPr>
              <a:t> </a:t>
            </a:r>
            <a:r>
              <a:rPr lang="en-US" sz="2000">
                <a:highlight>
                  <a:srgbClr val="FFFFFF"/>
                </a:highlight>
                <a:latin typeface="Courier New"/>
                <a:ea typeface="Courier New"/>
                <a:cs typeface="Courier New"/>
                <a:sym typeface="Courier New"/>
              </a:rPr>
              <a:t>0;</a:t>
            </a:r>
            <a:endParaRPr sz="20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800">
                <a:highlight>
                  <a:srgbClr val="FFFFFF"/>
                </a:highlight>
                <a:latin typeface="Courier New"/>
                <a:ea typeface="Courier New"/>
                <a:cs typeface="Courier New"/>
                <a:sym typeface="Courier New"/>
              </a:rPr>
              <a:t>2.</a:t>
            </a:r>
            <a:endParaRPr sz="18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endParaRPr sz="11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950">
                <a:solidFill>
                  <a:srgbClr val="880000"/>
                </a:solidFill>
                <a:highlight>
                  <a:srgbClr val="EEEEEE"/>
                </a:highlight>
                <a:latin typeface="Arial"/>
                <a:ea typeface="Arial"/>
                <a:cs typeface="Arial"/>
                <a:sym typeface="Arial"/>
              </a:rPr>
              <a:t>#include &lt;stdio.h&gt;</a:t>
            </a:r>
            <a:endParaRPr sz="1950">
              <a:solidFill>
                <a:srgbClr val="880000"/>
              </a:solidFill>
              <a:highlight>
                <a:srgbClr val="EEEEEE"/>
              </a:highlight>
              <a:latin typeface="Arial"/>
              <a:ea typeface="Arial"/>
              <a:cs typeface="Arial"/>
              <a:sym typeface="Arial"/>
            </a:endParaRPr>
          </a:p>
          <a:p>
            <a:pPr marL="0" marR="139700" lvl="0" indent="0" algn="l" rtl="0">
              <a:lnSpc>
                <a:spcPct val="120000"/>
              </a:lnSpc>
              <a:spcBef>
                <a:spcPts val="0"/>
              </a:spcBef>
              <a:spcAft>
                <a:spcPts val="0"/>
              </a:spcAft>
              <a:buNone/>
            </a:pPr>
            <a:endParaRPr sz="1950">
              <a:solidFill>
                <a:srgbClr val="880000"/>
              </a:solidFill>
              <a:highlight>
                <a:srgbClr val="EEEEEE"/>
              </a:highlight>
              <a:latin typeface="Arial"/>
              <a:ea typeface="Arial"/>
              <a:cs typeface="Arial"/>
              <a:sym typeface="Arial"/>
            </a:endParaRPr>
          </a:p>
          <a:p>
            <a:pPr marL="0" marR="139700" lvl="0" indent="0" algn="l" rtl="0">
              <a:lnSpc>
                <a:spcPct val="120000"/>
              </a:lnSpc>
              <a:spcBef>
                <a:spcPts val="0"/>
              </a:spcBef>
              <a:spcAft>
                <a:spcPts val="0"/>
              </a:spcAft>
              <a:buNone/>
            </a:pPr>
            <a:r>
              <a:rPr lang="en-US" sz="1950">
                <a:solidFill>
                  <a:srgbClr val="880000"/>
                </a:solidFill>
                <a:highlight>
                  <a:srgbClr val="EEEEEE"/>
                </a:highlight>
                <a:latin typeface="Arial"/>
                <a:ea typeface="Arial"/>
                <a:cs typeface="Arial"/>
                <a:sym typeface="Arial"/>
              </a:rPr>
              <a:t>main() {</a:t>
            </a:r>
            <a:endParaRPr sz="1950">
              <a:solidFill>
                <a:srgbClr val="880000"/>
              </a:solidFill>
              <a:highlight>
                <a:srgbClr val="EEEEEE"/>
              </a:highlight>
              <a:latin typeface="Arial"/>
              <a:ea typeface="Arial"/>
              <a:cs typeface="Arial"/>
              <a:sym typeface="Arial"/>
            </a:endParaRPr>
          </a:p>
          <a:p>
            <a:pPr marL="0" marR="139700" lvl="0" indent="0" algn="l" rtl="0">
              <a:lnSpc>
                <a:spcPct val="120000"/>
              </a:lnSpc>
              <a:spcBef>
                <a:spcPts val="0"/>
              </a:spcBef>
              <a:spcAft>
                <a:spcPts val="0"/>
              </a:spcAft>
              <a:buNone/>
            </a:pPr>
            <a:endParaRPr sz="1950">
              <a:solidFill>
                <a:srgbClr val="880000"/>
              </a:solidFill>
              <a:highlight>
                <a:srgbClr val="EEEEEE"/>
              </a:highlight>
              <a:latin typeface="Arial"/>
              <a:ea typeface="Arial"/>
              <a:cs typeface="Arial"/>
              <a:sym typeface="Arial"/>
            </a:endParaRPr>
          </a:p>
          <a:p>
            <a:pPr marL="0" marR="139700" lvl="0" indent="0" algn="l" rtl="0">
              <a:lnSpc>
                <a:spcPct val="120000"/>
              </a:lnSpc>
              <a:spcBef>
                <a:spcPts val="0"/>
              </a:spcBef>
              <a:spcAft>
                <a:spcPts val="0"/>
              </a:spcAft>
              <a:buNone/>
            </a:pPr>
            <a:r>
              <a:rPr lang="en-US" sz="1950">
                <a:solidFill>
                  <a:srgbClr val="880000"/>
                </a:solidFill>
                <a:highlight>
                  <a:srgbClr val="EEEEEE"/>
                </a:highlight>
                <a:latin typeface="Arial"/>
                <a:ea typeface="Arial"/>
                <a:cs typeface="Arial"/>
                <a:sym typeface="Arial"/>
              </a:rPr>
              <a:t>   printf("File :%s\n", __FILE__ );</a:t>
            </a:r>
            <a:endParaRPr sz="1950">
              <a:solidFill>
                <a:srgbClr val="880000"/>
              </a:solidFill>
              <a:highlight>
                <a:srgbClr val="EEEEEE"/>
              </a:highlight>
              <a:latin typeface="Arial"/>
              <a:ea typeface="Arial"/>
              <a:cs typeface="Arial"/>
              <a:sym typeface="Arial"/>
            </a:endParaRPr>
          </a:p>
          <a:p>
            <a:pPr marL="0" marR="139700" lvl="0" indent="0" algn="l" rtl="0">
              <a:lnSpc>
                <a:spcPct val="120000"/>
              </a:lnSpc>
              <a:spcBef>
                <a:spcPts val="0"/>
              </a:spcBef>
              <a:spcAft>
                <a:spcPts val="0"/>
              </a:spcAft>
              <a:buNone/>
            </a:pPr>
            <a:r>
              <a:rPr lang="en-US" sz="1950">
                <a:solidFill>
                  <a:srgbClr val="880000"/>
                </a:solidFill>
                <a:highlight>
                  <a:srgbClr val="EEEEEE"/>
                </a:highlight>
                <a:latin typeface="Arial"/>
                <a:ea typeface="Arial"/>
                <a:cs typeface="Arial"/>
                <a:sym typeface="Arial"/>
              </a:rPr>
              <a:t>   printf("Date :%s\n", __DATE__ );</a:t>
            </a:r>
            <a:endParaRPr sz="1950">
              <a:solidFill>
                <a:srgbClr val="880000"/>
              </a:solidFill>
              <a:highlight>
                <a:srgbClr val="EEEEEE"/>
              </a:highlight>
              <a:latin typeface="Arial"/>
              <a:ea typeface="Arial"/>
              <a:cs typeface="Arial"/>
              <a:sym typeface="Arial"/>
            </a:endParaRPr>
          </a:p>
          <a:p>
            <a:pPr marL="0" marR="139700" lvl="0" indent="0" algn="l" rtl="0">
              <a:lnSpc>
                <a:spcPct val="120000"/>
              </a:lnSpc>
              <a:spcBef>
                <a:spcPts val="0"/>
              </a:spcBef>
              <a:spcAft>
                <a:spcPts val="0"/>
              </a:spcAft>
              <a:buNone/>
            </a:pPr>
            <a:r>
              <a:rPr lang="en-US" sz="1950">
                <a:solidFill>
                  <a:srgbClr val="880000"/>
                </a:solidFill>
                <a:highlight>
                  <a:srgbClr val="EEEEEE"/>
                </a:highlight>
                <a:latin typeface="Arial"/>
                <a:ea typeface="Arial"/>
                <a:cs typeface="Arial"/>
                <a:sym typeface="Arial"/>
              </a:rPr>
              <a:t>   printf("Time :%s\n", __TIME__ );</a:t>
            </a:r>
            <a:endParaRPr sz="1950">
              <a:solidFill>
                <a:srgbClr val="880000"/>
              </a:solidFill>
              <a:highlight>
                <a:srgbClr val="EEEEEE"/>
              </a:highlight>
              <a:latin typeface="Arial"/>
              <a:ea typeface="Arial"/>
              <a:cs typeface="Arial"/>
              <a:sym typeface="Arial"/>
            </a:endParaRPr>
          </a:p>
          <a:p>
            <a:pPr marL="0" marR="139700" lvl="0" indent="0" algn="l" rtl="0">
              <a:lnSpc>
                <a:spcPct val="120000"/>
              </a:lnSpc>
              <a:spcBef>
                <a:spcPts val="0"/>
              </a:spcBef>
              <a:spcAft>
                <a:spcPts val="0"/>
              </a:spcAft>
              <a:buNone/>
            </a:pPr>
            <a:r>
              <a:rPr lang="en-US" sz="1950">
                <a:solidFill>
                  <a:srgbClr val="880000"/>
                </a:solidFill>
                <a:highlight>
                  <a:srgbClr val="EEEEEE"/>
                </a:highlight>
                <a:latin typeface="Arial"/>
                <a:ea typeface="Arial"/>
                <a:cs typeface="Arial"/>
                <a:sym typeface="Arial"/>
              </a:rPr>
              <a:t>   printf("Line :%d\n", __LINE__ );</a:t>
            </a:r>
            <a:endParaRPr sz="1950">
              <a:solidFill>
                <a:srgbClr val="880000"/>
              </a:solidFill>
              <a:highlight>
                <a:srgbClr val="EEEEEE"/>
              </a:highlight>
              <a:latin typeface="Arial"/>
              <a:ea typeface="Arial"/>
              <a:cs typeface="Arial"/>
              <a:sym typeface="Arial"/>
            </a:endParaRPr>
          </a:p>
          <a:p>
            <a:pPr marL="0" marR="139700" lvl="0" indent="0" algn="l" rtl="0">
              <a:lnSpc>
                <a:spcPct val="120000"/>
              </a:lnSpc>
              <a:spcBef>
                <a:spcPts val="0"/>
              </a:spcBef>
              <a:spcAft>
                <a:spcPts val="0"/>
              </a:spcAft>
              <a:buNone/>
            </a:pPr>
            <a:r>
              <a:rPr lang="en-US" sz="1950">
                <a:solidFill>
                  <a:srgbClr val="880000"/>
                </a:solidFill>
                <a:highlight>
                  <a:srgbClr val="EEEEEE"/>
                </a:highlight>
                <a:latin typeface="Arial"/>
                <a:ea typeface="Arial"/>
                <a:cs typeface="Arial"/>
                <a:sym typeface="Arial"/>
              </a:rPr>
              <a:t>   printf("ANSI :%d\n", __STDC__ );</a:t>
            </a:r>
            <a:endParaRPr sz="1950">
              <a:solidFill>
                <a:srgbClr val="880000"/>
              </a:solidFill>
              <a:highlight>
                <a:srgbClr val="EEEEEE"/>
              </a:highlight>
              <a:latin typeface="Arial"/>
              <a:ea typeface="Arial"/>
              <a:cs typeface="Arial"/>
              <a:sym typeface="Arial"/>
            </a:endParaRPr>
          </a:p>
          <a:p>
            <a:pPr marL="0" marR="139700" lvl="0" indent="0" algn="l" rtl="0">
              <a:lnSpc>
                <a:spcPct val="120000"/>
              </a:lnSpc>
              <a:spcBef>
                <a:spcPts val="0"/>
              </a:spcBef>
              <a:spcAft>
                <a:spcPts val="0"/>
              </a:spcAft>
              <a:buNone/>
            </a:pPr>
            <a:endParaRPr sz="1950">
              <a:solidFill>
                <a:srgbClr val="880000"/>
              </a:solidFill>
              <a:highlight>
                <a:srgbClr val="EEEEEE"/>
              </a:highlight>
              <a:latin typeface="Arial"/>
              <a:ea typeface="Arial"/>
              <a:cs typeface="Arial"/>
              <a:sym typeface="Arial"/>
            </a:endParaRPr>
          </a:p>
          <a:p>
            <a:pPr marL="0" marR="139700" lvl="0" indent="0" algn="l" rtl="0">
              <a:lnSpc>
                <a:spcPct val="120000"/>
              </a:lnSpc>
              <a:spcBef>
                <a:spcPts val="0"/>
              </a:spcBef>
              <a:spcAft>
                <a:spcPts val="0"/>
              </a:spcAft>
              <a:buNone/>
            </a:pPr>
            <a:r>
              <a:rPr lang="en-US" sz="1950">
                <a:solidFill>
                  <a:srgbClr val="880000"/>
                </a:solidFill>
                <a:highlight>
                  <a:srgbClr val="EEEEEE"/>
                </a:highlight>
                <a:latin typeface="Arial"/>
                <a:ea typeface="Arial"/>
                <a:cs typeface="Arial"/>
                <a:sym typeface="Arial"/>
              </a:rPr>
              <a:t>}</a:t>
            </a:r>
            <a:endParaRPr sz="1950">
              <a:solidFill>
                <a:srgbClr val="880000"/>
              </a:solidFill>
              <a:highlight>
                <a:srgbClr val="EEEEEE"/>
              </a:highlight>
              <a:latin typeface="Arial"/>
              <a:ea typeface="Arial"/>
              <a:cs typeface="Arial"/>
              <a:sym typeface="Arial"/>
            </a:endParaRPr>
          </a:p>
          <a:p>
            <a:pPr marL="0" marR="139700" lvl="0" indent="0" algn="l" rtl="0">
              <a:lnSpc>
                <a:spcPct val="120000"/>
              </a:lnSpc>
              <a:spcBef>
                <a:spcPts val="0"/>
              </a:spcBef>
              <a:spcAft>
                <a:spcPts val="0"/>
              </a:spcAft>
              <a:buNone/>
            </a:pPr>
            <a:endParaRPr sz="1150">
              <a:solidFill>
                <a:srgbClr val="880000"/>
              </a:solidFill>
              <a:highlight>
                <a:srgbClr val="EEEEEE"/>
              </a:highlight>
              <a:latin typeface="Arial"/>
              <a:ea typeface="Arial"/>
              <a:cs typeface="Arial"/>
              <a:sym typeface="Arial"/>
            </a:endParaRPr>
          </a:p>
        </p:txBody>
      </p:sp>
      <p:sp>
        <p:nvSpPr>
          <p:cNvPr id="370" name="Google Shape;370;g219548dbcc0_3_31"/>
          <p:cNvSpPr txBox="1">
            <a:spLocks noGrp="1"/>
          </p:cNvSpPr>
          <p:nvPr>
            <p:ph type="body" idx="2"/>
          </p:nvPr>
        </p:nvSpPr>
        <p:spPr>
          <a:xfrm>
            <a:off x="9809750" y="1600200"/>
            <a:ext cx="8141400" cy="8358000"/>
          </a:xfrm>
          <a:prstGeom prst="rect">
            <a:avLst/>
          </a:prstGeom>
        </p:spPr>
        <p:txBody>
          <a:bodyPr spcFirstLastPara="1" wrap="square" lIns="91425" tIns="45700" rIns="91425" bIns="45700" anchor="t" anchorCtr="0">
            <a:normAutofit/>
          </a:bodyPr>
          <a:lstStyle/>
          <a:p>
            <a:pPr marL="0" marR="139700" lvl="0" indent="0" algn="l" rtl="0">
              <a:lnSpc>
                <a:spcPct val="120000"/>
              </a:lnSpc>
              <a:spcBef>
                <a:spcPts val="0"/>
              </a:spcBef>
              <a:spcAft>
                <a:spcPts val="0"/>
              </a:spcAft>
              <a:buNone/>
            </a:pPr>
            <a:r>
              <a:rPr lang="en-US" sz="1900">
                <a:solidFill>
                  <a:srgbClr val="808080"/>
                </a:solidFill>
                <a:highlight>
                  <a:srgbClr val="FFFFFF"/>
                </a:highlight>
                <a:latin typeface="Courier New"/>
                <a:ea typeface="Courier New"/>
                <a:cs typeface="Courier New"/>
                <a:sym typeface="Courier New"/>
              </a:rPr>
              <a:t>3.</a:t>
            </a:r>
            <a:endParaRPr sz="1900">
              <a:solidFill>
                <a:srgbClr val="808080"/>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1900">
                <a:solidFill>
                  <a:srgbClr val="808080"/>
                </a:solidFill>
                <a:highlight>
                  <a:srgbClr val="FFFFFF"/>
                </a:highlight>
                <a:latin typeface="Courier New"/>
                <a:ea typeface="Courier New"/>
                <a:cs typeface="Courier New"/>
                <a:sym typeface="Courier New"/>
              </a:rPr>
              <a:t>#include &lt;stdio.h&gt;</a:t>
            </a:r>
            <a:endParaRPr sz="1900">
              <a:solidFill>
                <a:srgbClr val="273239"/>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1900">
                <a:solidFill>
                  <a:srgbClr val="008200"/>
                </a:solidFill>
                <a:highlight>
                  <a:srgbClr val="FFFFFF"/>
                </a:highlight>
                <a:latin typeface="Courier New"/>
                <a:ea typeface="Courier New"/>
                <a:cs typeface="Courier New"/>
                <a:sym typeface="Courier New"/>
              </a:rPr>
              <a:t>// macro definition</a:t>
            </a:r>
            <a:endParaRPr sz="1900">
              <a:solidFill>
                <a:srgbClr val="008200"/>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1900">
                <a:solidFill>
                  <a:srgbClr val="808080"/>
                </a:solidFill>
                <a:highlight>
                  <a:srgbClr val="FFFFFF"/>
                </a:highlight>
                <a:latin typeface="Courier New"/>
                <a:ea typeface="Courier New"/>
                <a:cs typeface="Courier New"/>
                <a:sym typeface="Courier New"/>
              </a:rPr>
              <a:t>#define LIMIT 5</a:t>
            </a:r>
            <a:endParaRPr sz="1900">
              <a:solidFill>
                <a:srgbClr val="808080"/>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1900" b="1">
                <a:solidFill>
                  <a:srgbClr val="808080"/>
                </a:solidFill>
                <a:highlight>
                  <a:srgbClr val="FFFFFF"/>
                </a:highlight>
                <a:latin typeface="Courier New"/>
                <a:ea typeface="Courier New"/>
                <a:cs typeface="Courier New"/>
                <a:sym typeface="Courier New"/>
              </a:rPr>
              <a:t>int</a:t>
            </a:r>
            <a:r>
              <a:rPr lang="en-US" sz="1900">
                <a:solidFill>
                  <a:srgbClr val="273239"/>
                </a:solidFill>
                <a:highlight>
                  <a:srgbClr val="FFFFFF"/>
                </a:highlight>
                <a:latin typeface="Courier New"/>
                <a:ea typeface="Courier New"/>
                <a:cs typeface="Courier New"/>
                <a:sym typeface="Courier New"/>
              </a:rPr>
              <a:t> </a:t>
            </a:r>
            <a:r>
              <a:rPr lang="en-US" sz="1900">
                <a:highlight>
                  <a:srgbClr val="FFFFFF"/>
                </a:highlight>
                <a:latin typeface="Courier New"/>
                <a:ea typeface="Courier New"/>
                <a:cs typeface="Courier New"/>
                <a:sym typeface="Courier New"/>
              </a:rPr>
              <a:t>main()</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1900">
                <a:highlight>
                  <a:srgbClr val="FFFFFF"/>
                </a:highlight>
                <a:latin typeface="Courier New"/>
                <a:ea typeface="Courier New"/>
                <a:cs typeface="Courier New"/>
                <a:sym typeface="Courier New"/>
              </a:rPr>
              <a:t>{</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1900">
                <a:solidFill>
                  <a:srgbClr val="273239"/>
                </a:solidFill>
                <a:highlight>
                  <a:srgbClr val="FFFFFF"/>
                </a:highlight>
                <a:latin typeface="Courier New"/>
                <a:ea typeface="Courier New"/>
                <a:cs typeface="Courier New"/>
                <a:sym typeface="Courier New"/>
              </a:rPr>
              <a:t>    </a:t>
            </a:r>
            <a:r>
              <a:rPr lang="en-US" sz="1900" b="1">
                <a:solidFill>
                  <a:srgbClr val="006699"/>
                </a:solidFill>
                <a:highlight>
                  <a:srgbClr val="FFFFFF"/>
                </a:highlight>
                <a:latin typeface="Courier New"/>
                <a:ea typeface="Courier New"/>
                <a:cs typeface="Courier New"/>
                <a:sym typeface="Courier New"/>
              </a:rPr>
              <a:t>for</a:t>
            </a:r>
            <a:r>
              <a:rPr lang="en-US" sz="1900">
                <a:solidFill>
                  <a:srgbClr val="273239"/>
                </a:solidFill>
                <a:highlight>
                  <a:srgbClr val="FFFFFF"/>
                </a:highlight>
                <a:latin typeface="Courier New"/>
                <a:ea typeface="Courier New"/>
                <a:cs typeface="Courier New"/>
                <a:sym typeface="Courier New"/>
              </a:rPr>
              <a:t> </a:t>
            </a:r>
            <a:r>
              <a:rPr lang="en-US" sz="1900">
                <a:highlight>
                  <a:srgbClr val="FFFFFF"/>
                </a:highlight>
                <a:latin typeface="Courier New"/>
                <a:ea typeface="Courier New"/>
                <a:cs typeface="Courier New"/>
                <a:sym typeface="Courier New"/>
              </a:rPr>
              <a:t>(</a:t>
            </a:r>
            <a:r>
              <a:rPr lang="en-US" sz="1900" b="1">
                <a:solidFill>
                  <a:srgbClr val="808080"/>
                </a:solidFill>
                <a:highlight>
                  <a:srgbClr val="FFFFFF"/>
                </a:highlight>
                <a:latin typeface="Courier New"/>
                <a:ea typeface="Courier New"/>
                <a:cs typeface="Courier New"/>
                <a:sym typeface="Courier New"/>
              </a:rPr>
              <a:t>int</a:t>
            </a:r>
            <a:r>
              <a:rPr lang="en-US" sz="1900">
                <a:solidFill>
                  <a:srgbClr val="273239"/>
                </a:solidFill>
                <a:highlight>
                  <a:srgbClr val="FFFFFF"/>
                </a:highlight>
                <a:latin typeface="Courier New"/>
                <a:ea typeface="Courier New"/>
                <a:cs typeface="Courier New"/>
                <a:sym typeface="Courier New"/>
              </a:rPr>
              <a:t> </a:t>
            </a:r>
            <a:r>
              <a:rPr lang="en-US" sz="1900">
                <a:highlight>
                  <a:srgbClr val="FFFFFF"/>
                </a:highlight>
                <a:latin typeface="Courier New"/>
                <a:ea typeface="Courier New"/>
                <a:cs typeface="Courier New"/>
                <a:sym typeface="Courier New"/>
              </a:rPr>
              <a:t>i = 0; i &lt; LIMIT; i++) {</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1900">
                <a:solidFill>
                  <a:srgbClr val="273239"/>
                </a:solidFill>
                <a:highlight>
                  <a:srgbClr val="FFFFFF"/>
                </a:highlight>
                <a:latin typeface="Courier New"/>
                <a:ea typeface="Courier New"/>
                <a:cs typeface="Courier New"/>
                <a:sym typeface="Courier New"/>
              </a:rPr>
              <a:t>        </a:t>
            </a:r>
            <a:r>
              <a:rPr lang="en-US" sz="1900" b="1">
                <a:solidFill>
                  <a:srgbClr val="FF1493"/>
                </a:solidFill>
                <a:highlight>
                  <a:srgbClr val="FFFFFF"/>
                </a:highlight>
                <a:latin typeface="Courier New"/>
                <a:ea typeface="Courier New"/>
                <a:cs typeface="Courier New"/>
                <a:sym typeface="Courier New"/>
              </a:rPr>
              <a:t>printf</a:t>
            </a:r>
            <a:r>
              <a:rPr lang="en-US" sz="1900">
                <a:highlight>
                  <a:srgbClr val="FFFFFF"/>
                </a:highlight>
                <a:latin typeface="Courier New"/>
                <a:ea typeface="Courier New"/>
                <a:cs typeface="Courier New"/>
                <a:sym typeface="Courier New"/>
              </a:rPr>
              <a:t>(</a:t>
            </a:r>
            <a:r>
              <a:rPr lang="en-US" sz="1900">
                <a:solidFill>
                  <a:srgbClr val="0000FF"/>
                </a:solidFill>
                <a:highlight>
                  <a:srgbClr val="FFFFFF"/>
                </a:highlight>
                <a:latin typeface="Courier New"/>
                <a:ea typeface="Courier New"/>
                <a:cs typeface="Courier New"/>
                <a:sym typeface="Courier New"/>
              </a:rPr>
              <a:t>"%d \n"</a:t>
            </a:r>
            <a:r>
              <a:rPr lang="en-US" sz="1900">
                <a:highlight>
                  <a:srgbClr val="FFFFFF"/>
                </a:highlight>
                <a:latin typeface="Courier New"/>
                <a:ea typeface="Courier New"/>
                <a:cs typeface="Courier New"/>
                <a:sym typeface="Courier New"/>
              </a:rPr>
              <a:t>,i);</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1900">
                <a:solidFill>
                  <a:srgbClr val="273239"/>
                </a:solidFill>
                <a:highlight>
                  <a:srgbClr val="FFFFFF"/>
                </a:highlight>
                <a:latin typeface="Courier New"/>
                <a:ea typeface="Courier New"/>
                <a:cs typeface="Courier New"/>
                <a:sym typeface="Courier New"/>
              </a:rPr>
              <a:t>    </a:t>
            </a:r>
            <a:r>
              <a:rPr lang="en-US" sz="1900">
                <a:highlight>
                  <a:srgbClr val="FFFFFF"/>
                </a:highlight>
                <a:latin typeface="Courier New"/>
                <a:ea typeface="Courier New"/>
                <a:cs typeface="Courier New"/>
                <a:sym typeface="Courier New"/>
              </a:rPr>
              <a:t>}</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1900">
                <a:solidFill>
                  <a:srgbClr val="273239"/>
                </a:solidFill>
                <a:highlight>
                  <a:srgbClr val="FFFFFF"/>
                </a:highlight>
                <a:latin typeface="Courier New"/>
                <a:ea typeface="Courier New"/>
                <a:cs typeface="Courier New"/>
                <a:sym typeface="Courier New"/>
              </a:rPr>
              <a:t> </a:t>
            </a:r>
            <a:endParaRPr sz="1900">
              <a:solidFill>
                <a:srgbClr val="273239"/>
              </a:solidFill>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r>
              <a:rPr lang="en-US" sz="1900">
                <a:solidFill>
                  <a:srgbClr val="273239"/>
                </a:solidFill>
                <a:highlight>
                  <a:srgbClr val="FFFFFF"/>
                </a:highlight>
                <a:latin typeface="Courier New"/>
                <a:ea typeface="Courier New"/>
                <a:cs typeface="Courier New"/>
                <a:sym typeface="Courier New"/>
              </a:rPr>
              <a:t>    </a:t>
            </a:r>
            <a:r>
              <a:rPr lang="en-US" sz="1900" b="1">
                <a:solidFill>
                  <a:srgbClr val="006699"/>
                </a:solidFill>
                <a:highlight>
                  <a:srgbClr val="FFFFFF"/>
                </a:highlight>
                <a:latin typeface="Courier New"/>
                <a:ea typeface="Courier New"/>
                <a:cs typeface="Courier New"/>
                <a:sym typeface="Courier New"/>
              </a:rPr>
              <a:t>return</a:t>
            </a:r>
            <a:r>
              <a:rPr lang="en-US" sz="1900">
                <a:solidFill>
                  <a:srgbClr val="273239"/>
                </a:solidFill>
                <a:highlight>
                  <a:srgbClr val="FFFFFF"/>
                </a:highlight>
                <a:latin typeface="Courier New"/>
                <a:ea typeface="Courier New"/>
                <a:cs typeface="Courier New"/>
                <a:sym typeface="Courier New"/>
              </a:rPr>
              <a:t> </a:t>
            </a:r>
            <a:r>
              <a:rPr lang="en-US" sz="1900">
                <a:highlight>
                  <a:srgbClr val="FFFFFF"/>
                </a:highlight>
                <a:latin typeface="Courier New"/>
                <a:ea typeface="Courier New"/>
                <a:cs typeface="Courier New"/>
                <a:sym typeface="Courier New"/>
              </a:rPr>
              <a:t>0;</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900">
                <a:highlight>
                  <a:srgbClr val="FFFFFF"/>
                </a:highlight>
                <a:latin typeface="Courier New"/>
                <a:ea typeface="Courier New"/>
                <a:cs typeface="Courier New"/>
                <a:sym typeface="Courier New"/>
              </a:rPr>
              <a:t>}</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endParaRPr sz="11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900">
                <a:highlight>
                  <a:srgbClr val="FFFFFF"/>
                </a:highlight>
                <a:latin typeface="Courier New"/>
                <a:ea typeface="Courier New"/>
                <a:cs typeface="Courier New"/>
                <a:sym typeface="Courier New"/>
              </a:rPr>
              <a:t>4.</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900">
                <a:highlight>
                  <a:srgbClr val="FFFFFF"/>
                </a:highlight>
                <a:latin typeface="Courier New"/>
                <a:ea typeface="Courier New"/>
                <a:cs typeface="Courier New"/>
                <a:sym typeface="Courier New"/>
              </a:rPr>
              <a:t>#include &lt;stdio.h&gt;</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900">
                <a:highlight>
                  <a:srgbClr val="FFFFFF"/>
                </a:highlight>
                <a:latin typeface="Courier New"/>
                <a:ea typeface="Courier New"/>
                <a:cs typeface="Courier New"/>
                <a:sym typeface="Courier New"/>
              </a:rPr>
              <a:t>#if !defined (MESSAGE)</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900">
                <a:highlight>
                  <a:srgbClr val="FFFFFF"/>
                </a:highlight>
                <a:latin typeface="Courier New"/>
                <a:ea typeface="Courier New"/>
                <a:cs typeface="Courier New"/>
                <a:sym typeface="Courier New"/>
              </a:rPr>
              <a:t>   #define MESSAGE "You wish!"</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900">
                <a:highlight>
                  <a:srgbClr val="FFFFFF"/>
                </a:highlight>
                <a:latin typeface="Courier New"/>
                <a:ea typeface="Courier New"/>
                <a:cs typeface="Courier New"/>
                <a:sym typeface="Courier New"/>
              </a:rPr>
              <a:t>#endif</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900">
                <a:highlight>
                  <a:srgbClr val="FFFFFF"/>
                </a:highlight>
                <a:latin typeface="Courier New"/>
                <a:ea typeface="Courier New"/>
                <a:cs typeface="Courier New"/>
                <a:sym typeface="Courier New"/>
              </a:rPr>
              <a:t>int main(void) {</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900">
                <a:highlight>
                  <a:srgbClr val="FFFFFF"/>
                </a:highlight>
                <a:latin typeface="Courier New"/>
                <a:ea typeface="Courier New"/>
                <a:cs typeface="Courier New"/>
                <a:sym typeface="Courier New"/>
              </a:rPr>
              <a:t>   printf("Here is the message: %s\n", MESSAGE);  </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900">
                <a:highlight>
                  <a:srgbClr val="FFFFFF"/>
                </a:highlight>
                <a:latin typeface="Courier New"/>
                <a:ea typeface="Courier New"/>
                <a:cs typeface="Courier New"/>
                <a:sym typeface="Courier New"/>
              </a:rPr>
              <a:t>   return 0;</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r>
              <a:rPr lang="en-US" sz="1900">
                <a:highlight>
                  <a:srgbClr val="FFFFFF"/>
                </a:highlight>
                <a:latin typeface="Courier New"/>
                <a:ea typeface="Courier New"/>
                <a:cs typeface="Courier New"/>
                <a:sym typeface="Courier New"/>
              </a:rPr>
              <a:t>}</a:t>
            </a:r>
            <a:endParaRPr sz="19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endParaRPr sz="11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None/>
            </a:pPr>
            <a:endParaRPr sz="1100">
              <a:highlight>
                <a:srgbClr val="FFFFFF"/>
              </a:highlight>
              <a:latin typeface="Courier New"/>
              <a:ea typeface="Courier New"/>
              <a:cs typeface="Courier New"/>
              <a:sym typeface="Courier New"/>
            </a:endParaRPr>
          </a:p>
          <a:p>
            <a:pPr marL="0" marR="139700" lvl="0" indent="0" algn="l" rtl="0">
              <a:lnSpc>
                <a:spcPct val="120000"/>
              </a:lnSpc>
              <a:spcBef>
                <a:spcPts val="0"/>
              </a:spcBef>
              <a:spcAft>
                <a:spcPts val="0"/>
              </a:spcAft>
              <a:buClr>
                <a:schemeClr val="dk1"/>
              </a:buClr>
              <a:buSzPts val="1100"/>
              <a:buFont typeface="Arial"/>
              <a:buNone/>
            </a:pPr>
            <a:endParaRPr sz="1100">
              <a:highlight>
                <a:srgbClr val="FFFFFF"/>
              </a:highlight>
              <a:latin typeface="Courier New"/>
              <a:ea typeface="Courier New"/>
              <a:cs typeface="Courier New"/>
              <a:sym typeface="Courier New"/>
            </a:endParaRPr>
          </a:p>
          <a:p>
            <a:pPr marL="0" lvl="0" indent="0" algn="l" rtl="0">
              <a:spcBef>
                <a:spcPts val="56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g2197fcdf940_0_7"/>
          <p:cNvSpPr txBox="1">
            <a:spLocks noGrp="1"/>
          </p:cNvSpPr>
          <p:nvPr>
            <p:ph type="ctrTitle"/>
          </p:nvPr>
        </p:nvSpPr>
        <p:spPr>
          <a:xfrm>
            <a:off x="138350" y="147275"/>
            <a:ext cx="8278800" cy="1316700"/>
          </a:xfrm>
          <a:prstGeom prst="rect">
            <a:avLst/>
          </a:prstGeom>
        </p:spPr>
        <p:txBody>
          <a:bodyPr spcFirstLastPara="1" wrap="square" lIns="91425" tIns="45700" rIns="91425" bIns="45700" anchor="ctr" anchorCtr="0">
            <a:normAutofit/>
          </a:bodyPr>
          <a:lstStyle/>
          <a:p>
            <a:pPr marL="457200" lvl="0" indent="457200" algn="l" rtl="0">
              <a:spcBef>
                <a:spcPts val="0"/>
              </a:spcBef>
              <a:spcAft>
                <a:spcPts val="0"/>
              </a:spcAft>
              <a:buNone/>
            </a:pPr>
            <a:r>
              <a:rPr lang="en-US"/>
              <a:t>Linked List</a:t>
            </a:r>
            <a:endParaRPr/>
          </a:p>
        </p:txBody>
      </p:sp>
      <p:sp>
        <p:nvSpPr>
          <p:cNvPr id="377" name="Google Shape;377;g2197fcdf940_0_7"/>
          <p:cNvSpPr txBox="1">
            <a:spLocks noGrp="1"/>
          </p:cNvSpPr>
          <p:nvPr>
            <p:ph type="subTitle" idx="1"/>
          </p:nvPr>
        </p:nvSpPr>
        <p:spPr>
          <a:xfrm>
            <a:off x="1075550" y="1374575"/>
            <a:ext cx="16178100" cy="8591100"/>
          </a:xfrm>
          <a:prstGeom prst="rect">
            <a:avLst/>
          </a:prstGeom>
        </p:spPr>
        <p:txBody>
          <a:bodyPr spcFirstLastPara="1" wrap="square" lIns="91425" tIns="45700" rIns="91425" bIns="45700" anchor="t" anchorCtr="0">
            <a:normAutofit/>
          </a:bodyPr>
          <a:lstStyle/>
          <a:p>
            <a:pPr marL="0" lvl="0" indent="0" algn="l" rtl="0">
              <a:spcBef>
                <a:spcPts val="640"/>
              </a:spcBef>
              <a:spcAft>
                <a:spcPts val="0"/>
              </a:spcAft>
              <a:buNone/>
            </a:pPr>
            <a:r>
              <a:rPr lang="en-US" sz="3000">
                <a:solidFill>
                  <a:schemeClr val="dk1"/>
                </a:solidFill>
                <a:highlight>
                  <a:srgbClr val="FFFFFF"/>
                </a:highlight>
                <a:latin typeface="Nunito"/>
                <a:ea typeface="Nunito"/>
                <a:cs typeface="Nunito"/>
                <a:sym typeface="Nunito"/>
              </a:rPr>
              <a:t>1.</a:t>
            </a:r>
            <a:r>
              <a:rPr lang="en-US" sz="2400">
                <a:solidFill>
                  <a:schemeClr val="dk1"/>
                </a:solidFill>
                <a:highlight>
                  <a:srgbClr val="FFFFFF"/>
                </a:highlight>
                <a:latin typeface="Nunito"/>
                <a:ea typeface="Nunito"/>
                <a:cs typeface="Nunito"/>
                <a:sym typeface="Nunito"/>
              </a:rPr>
              <a:t>A linked list is a sequence of data structures, which are connected together via links. Linked List is a sequence of links which contains items. Each link contains a connection to another link. Linked list is the second most-used data structure after array.</a:t>
            </a:r>
            <a:endParaRPr sz="2400">
              <a:solidFill>
                <a:schemeClr val="dk1"/>
              </a:solidFill>
              <a:highlight>
                <a:srgbClr val="FFFFFF"/>
              </a:highlight>
              <a:latin typeface="Nunito"/>
              <a:ea typeface="Nunito"/>
              <a:cs typeface="Nunito"/>
              <a:sym typeface="Nunito"/>
            </a:endParaRPr>
          </a:p>
          <a:p>
            <a:pPr marL="0" lvl="0" indent="0" algn="l" rtl="0">
              <a:spcBef>
                <a:spcPts val="640"/>
              </a:spcBef>
              <a:spcAft>
                <a:spcPts val="0"/>
              </a:spcAft>
              <a:buNone/>
            </a:pPr>
            <a:endParaRPr sz="2400">
              <a:solidFill>
                <a:schemeClr val="dk1"/>
              </a:solidFill>
              <a:highlight>
                <a:srgbClr val="FFFFFF"/>
              </a:highlight>
              <a:latin typeface="Nunito"/>
              <a:ea typeface="Nunito"/>
              <a:cs typeface="Nunito"/>
              <a:sym typeface="Nunito"/>
            </a:endParaRPr>
          </a:p>
          <a:p>
            <a:pPr marL="0" lvl="0" indent="0" algn="l" rtl="0">
              <a:spcBef>
                <a:spcPts val="640"/>
              </a:spcBef>
              <a:spcAft>
                <a:spcPts val="0"/>
              </a:spcAft>
              <a:buNone/>
            </a:pPr>
            <a:r>
              <a:rPr lang="en-US" sz="3000">
                <a:solidFill>
                  <a:schemeClr val="dk1"/>
                </a:solidFill>
                <a:highlight>
                  <a:srgbClr val="FFFFFF"/>
                </a:highlight>
                <a:latin typeface="Roboto"/>
                <a:ea typeface="Roboto"/>
                <a:cs typeface="Roboto"/>
                <a:sym typeface="Roboto"/>
              </a:rPr>
              <a:t>2.</a:t>
            </a:r>
            <a:r>
              <a:rPr lang="en-US" sz="2200">
                <a:solidFill>
                  <a:schemeClr val="dk1"/>
                </a:solidFill>
                <a:highlight>
                  <a:srgbClr val="FFFFFF"/>
                </a:highlight>
                <a:latin typeface="Roboto"/>
                <a:ea typeface="Roboto"/>
                <a:cs typeface="Roboto"/>
                <a:sym typeface="Roboto"/>
              </a:rPr>
              <a:t>A node contains two fields i.e. data stored at that particular address and the pointer which contains the address of the next node in the memory</a:t>
            </a:r>
            <a:endParaRPr sz="2200">
              <a:solidFill>
                <a:schemeClr val="dk1"/>
              </a:solidFill>
              <a:highlight>
                <a:srgbClr val="FFFFFF"/>
              </a:highlight>
              <a:latin typeface="Roboto"/>
              <a:ea typeface="Roboto"/>
              <a:cs typeface="Roboto"/>
              <a:sym typeface="Roboto"/>
            </a:endParaRPr>
          </a:p>
          <a:p>
            <a:pPr marL="0" lvl="0" indent="0" algn="l" rtl="0">
              <a:spcBef>
                <a:spcPts val="640"/>
              </a:spcBef>
              <a:spcAft>
                <a:spcPts val="0"/>
              </a:spcAft>
              <a:buNone/>
            </a:pPr>
            <a:r>
              <a:rPr lang="en-US" sz="2300">
                <a:solidFill>
                  <a:schemeClr val="dk1"/>
                </a:solidFill>
                <a:highlight>
                  <a:srgbClr val="FFFFFF"/>
                </a:highlight>
                <a:latin typeface="Roboto"/>
                <a:ea typeface="Roboto"/>
                <a:cs typeface="Roboto"/>
                <a:sym typeface="Roboto"/>
              </a:rPr>
              <a:t>The last node of the list contains pointer to the null</a:t>
            </a:r>
            <a:endParaRPr sz="2300">
              <a:solidFill>
                <a:schemeClr val="dk1"/>
              </a:solidFill>
              <a:highlight>
                <a:srgbClr val="FFFFFF"/>
              </a:highlight>
              <a:latin typeface="Roboto"/>
              <a:ea typeface="Roboto"/>
              <a:cs typeface="Roboto"/>
              <a:sym typeface="Roboto"/>
            </a:endParaRPr>
          </a:p>
          <a:p>
            <a:pPr marL="0" lvl="0" indent="0" algn="l" rtl="0">
              <a:spcBef>
                <a:spcPts val="640"/>
              </a:spcBef>
              <a:spcAft>
                <a:spcPts val="0"/>
              </a:spcAft>
              <a:buNone/>
            </a:pPr>
            <a:endParaRPr sz="2300">
              <a:solidFill>
                <a:schemeClr val="dk1"/>
              </a:solidFill>
              <a:highlight>
                <a:srgbClr val="FFFFFF"/>
              </a:highlight>
              <a:latin typeface="Roboto"/>
              <a:ea typeface="Roboto"/>
              <a:cs typeface="Roboto"/>
              <a:sym typeface="Roboto"/>
            </a:endParaRPr>
          </a:p>
        </p:txBody>
      </p:sp>
      <p:pic>
        <p:nvPicPr>
          <p:cNvPr id="378" name="Google Shape;378;g2197fcdf940_0_7"/>
          <p:cNvPicPr preferRelativeResize="0"/>
          <p:nvPr/>
        </p:nvPicPr>
        <p:blipFill>
          <a:blip r:embed="rId3">
            <a:alphaModFix/>
          </a:blip>
          <a:stretch>
            <a:fillRect/>
          </a:stretch>
        </p:blipFill>
        <p:spPr>
          <a:xfrm>
            <a:off x="2457300" y="5332930"/>
            <a:ext cx="11716900" cy="30401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g2197fcdf940_0_17"/>
          <p:cNvSpPr txBox="1">
            <a:spLocks noGrp="1"/>
          </p:cNvSpPr>
          <p:nvPr>
            <p:ph type="ctrTitle"/>
          </p:nvPr>
        </p:nvSpPr>
        <p:spPr>
          <a:xfrm>
            <a:off x="685800" y="169600"/>
            <a:ext cx="16857900" cy="15621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   Linked List</a:t>
            </a:r>
            <a:endParaRPr/>
          </a:p>
        </p:txBody>
      </p:sp>
      <p:sp>
        <p:nvSpPr>
          <p:cNvPr id="385" name="Google Shape;385;g2197fcdf940_0_17"/>
          <p:cNvSpPr txBox="1">
            <a:spLocks noGrp="1"/>
          </p:cNvSpPr>
          <p:nvPr>
            <p:ph type="subTitle" idx="1"/>
          </p:nvPr>
        </p:nvSpPr>
        <p:spPr>
          <a:xfrm>
            <a:off x="897050" y="1441525"/>
            <a:ext cx="16646700" cy="8256300"/>
          </a:xfrm>
          <a:prstGeom prst="rect">
            <a:avLst/>
          </a:prstGeom>
        </p:spPr>
        <p:txBody>
          <a:bodyPr spcFirstLastPara="1" wrap="square" lIns="91425" tIns="45700" rIns="91425" bIns="45700" anchor="t" anchorCtr="0">
            <a:normAutofit/>
          </a:bodyPr>
          <a:lstStyle/>
          <a:p>
            <a:pPr marL="0" lvl="0" indent="0" algn="l" rtl="0">
              <a:spcBef>
                <a:spcPts val="640"/>
              </a:spcBef>
              <a:spcAft>
                <a:spcPts val="0"/>
              </a:spcAft>
              <a:buNone/>
            </a:pPr>
            <a:r>
              <a:rPr lang="en-US"/>
              <a:t> Types Of Linked List:-</a:t>
            </a:r>
            <a:endParaRPr/>
          </a:p>
          <a:p>
            <a:pPr marL="457200" lvl="0" indent="-374650" algn="l" rtl="0">
              <a:spcBef>
                <a:spcPts val="640"/>
              </a:spcBef>
              <a:spcAft>
                <a:spcPts val="0"/>
              </a:spcAft>
              <a:buClr>
                <a:srgbClr val="273239"/>
              </a:buClr>
              <a:buSzPts val="2300"/>
              <a:buFont typeface="Arial"/>
              <a:buChar char="●"/>
            </a:pPr>
            <a:r>
              <a:rPr lang="en-US"/>
              <a:t> </a:t>
            </a:r>
            <a:r>
              <a:rPr lang="en-US" sz="2300" b="1" u="sng">
                <a:solidFill>
                  <a:schemeClr val="hlink"/>
                </a:solidFill>
                <a:highlight>
                  <a:srgbClr val="FFFFFF"/>
                </a:highlight>
                <a:latin typeface="Arial"/>
                <a:ea typeface="Arial"/>
                <a:cs typeface="Arial"/>
                <a:sym typeface="Arial"/>
                <a:hlinkClick r:id="rId3"/>
              </a:rPr>
              <a:t>Simple Linked List</a:t>
            </a:r>
            <a:r>
              <a:rPr lang="en-US" sz="2300">
                <a:solidFill>
                  <a:srgbClr val="273239"/>
                </a:solidFill>
                <a:highlight>
                  <a:srgbClr val="FFFFFF"/>
                </a:highlight>
                <a:latin typeface="Arial"/>
                <a:ea typeface="Arial"/>
                <a:cs typeface="Arial"/>
                <a:sym typeface="Arial"/>
              </a:rPr>
              <a:t> – In this type of linked list, one can move or traverse the linked list in only one direction. where the next  pointer of each node points to other nodes but the next pointer of the last node points to NULL. It is     also called </a:t>
            </a:r>
            <a:r>
              <a:rPr lang="en-US" sz="2300" i="1">
                <a:solidFill>
                  <a:srgbClr val="273239"/>
                </a:solidFill>
                <a:highlight>
                  <a:srgbClr val="FFFFFF"/>
                </a:highlight>
                <a:latin typeface="Arial"/>
                <a:ea typeface="Arial"/>
                <a:cs typeface="Arial"/>
                <a:sym typeface="Arial"/>
              </a:rPr>
              <a:t>“</a:t>
            </a:r>
            <a:r>
              <a:rPr lang="en-US" sz="2300" b="1">
                <a:solidFill>
                  <a:srgbClr val="273239"/>
                </a:solidFill>
                <a:highlight>
                  <a:srgbClr val="FFFFFF"/>
                </a:highlight>
                <a:latin typeface="Arial"/>
                <a:ea typeface="Arial"/>
                <a:cs typeface="Arial"/>
                <a:sym typeface="Arial"/>
              </a:rPr>
              <a:t>Singly Linked List”</a:t>
            </a:r>
            <a:r>
              <a:rPr lang="en-US" sz="2300">
                <a:solidFill>
                  <a:srgbClr val="273239"/>
                </a:solidFill>
                <a:highlight>
                  <a:srgbClr val="FFFFFF"/>
                </a:highlight>
                <a:latin typeface="Arial"/>
                <a:ea typeface="Arial"/>
                <a:cs typeface="Arial"/>
                <a:sym typeface="Arial"/>
              </a:rPr>
              <a:t>.</a:t>
            </a:r>
            <a:endParaRPr sz="2300">
              <a:solidFill>
                <a:srgbClr val="273239"/>
              </a:solidFill>
              <a:highlight>
                <a:srgbClr val="FFFFFF"/>
              </a:highlight>
              <a:latin typeface="Arial"/>
              <a:ea typeface="Arial"/>
              <a:cs typeface="Arial"/>
              <a:sym typeface="Arial"/>
            </a:endParaRPr>
          </a:p>
          <a:p>
            <a:pPr marL="457200" lvl="0" indent="-374650" algn="l" rtl="0">
              <a:spcBef>
                <a:spcPts val="0"/>
              </a:spcBef>
              <a:spcAft>
                <a:spcPts val="0"/>
              </a:spcAft>
              <a:buClr>
                <a:srgbClr val="273239"/>
              </a:buClr>
              <a:buSzPts val="2300"/>
              <a:buFont typeface="Arial"/>
              <a:buChar char="●"/>
            </a:pPr>
            <a:endParaRPr sz="2300">
              <a:solidFill>
                <a:srgbClr val="273239"/>
              </a:solidFill>
              <a:highlight>
                <a:srgbClr val="FFFFFF"/>
              </a:highlight>
              <a:latin typeface="Arial"/>
              <a:ea typeface="Arial"/>
              <a:cs typeface="Arial"/>
              <a:sym typeface="Arial"/>
            </a:endParaRPr>
          </a:p>
          <a:p>
            <a:pPr marL="685800" lvl="0" indent="-374650" algn="l" rtl="0">
              <a:lnSpc>
                <a:spcPct val="158000"/>
              </a:lnSpc>
              <a:spcBef>
                <a:spcPts val="0"/>
              </a:spcBef>
              <a:spcAft>
                <a:spcPts val="0"/>
              </a:spcAft>
              <a:buClr>
                <a:srgbClr val="273239"/>
              </a:buClr>
              <a:buSzPts val="2300"/>
              <a:buChar char="●"/>
            </a:pPr>
            <a:r>
              <a:rPr lang="en-US" sz="2300" b="1" u="sng">
                <a:solidFill>
                  <a:schemeClr val="hlink"/>
                </a:solidFill>
                <a:highlight>
                  <a:srgbClr val="FFFFFF"/>
                </a:highlight>
                <a:latin typeface="Arial"/>
                <a:ea typeface="Arial"/>
                <a:cs typeface="Arial"/>
                <a:sym typeface="Arial"/>
                <a:hlinkClick r:id="rId4"/>
              </a:rPr>
              <a:t>Doubly Linked List</a:t>
            </a:r>
            <a:r>
              <a:rPr lang="en-US" sz="2300">
                <a:solidFill>
                  <a:srgbClr val="273239"/>
                </a:solidFill>
                <a:highlight>
                  <a:srgbClr val="FFFFFF"/>
                </a:highlight>
                <a:latin typeface="Arial"/>
                <a:ea typeface="Arial"/>
                <a:cs typeface="Arial"/>
                <a:sym typeface="Arial"/>
              </a:rPr>
              <a:t> – In this type of linked list, one can move or traverse the linked list in both directions (Forward and Backward)</a:t>
            </a:r>
            <a:endParaRPr sz="2300">
              <a:solidFill>
                <a:srgbClr val="273239"/>
              </a:solidFill>
              <a:highlight>
                <a:srgbClr val="FFFFFF"/>
              </a:highlight>
              <a:latin typeface="Arial"/>
              <a:ea typeface="Arial"/>
              <a:cs typeface="Arial"/>
              <a:sym typeface="Arial"/>
            </a:endParaRPr>
          </a:p>
          <a:p>
            <a:pPr marL="685800" lvl="0" indent="-374650" algn="l" rtl="0">
              <a:lnSpc>
                <a:spcPct val="158000"/>
              </a:lnSpc>
              <a:spcBef>
                <a:spcPts val="0"/>
              </a:spcBef>
              <a:spcAft>
                <a:spcPts val="0"/>
              </a:spcAft>
              <a:buClr>
                <a:srgbClr val="273239"/>
              </a:buClr>
              <a:buSzPts val="2300"/>
              <a:buChar char="●"/>
            </a:pPr>
            <a:r>
              <a:rPr lang="en-US" sz="2300" b="1" u="sng">
                <a:solidFill>
                  <a:schemeClr val="hlink"/>
                </a:solidFill>
                <a:highlight>
                  <a:srgbClr val="FFFFFF"/>
                </a:highlight>
                <a:latin typeface="Arial"/>
                <a:ea typeface="Arial"/>
                <a:cs typeface="Arial"/>
                <a:sym typeface="Arial"/>
                <a:hlinkClick r:id="rId5"/>
              </a:rPr>
              <a:t>Circular Linked List</a:t>
            </a:r>
            <a:r>
              <a:rPr lang="en-US" sz="2300">
                <a:solidFill>
                  <a:srgbClr val="273239"/>
                </a:solidFill>
                <a:highlight>
                  <a:srgbClr val="FFFFFF"/>
                </a:highlight>
                <a:latin typeface="Arial"/>
                <a:ea typeface="Arial"/>
                <a:cs typeface="Arial"/>
                <a:sym typeface="Arial"/>
              </a:rPr>
              <a:t> – In this type of linked list, the last node of the linked list contains the link of the first/head node of the linked list in its next pointer.</a:t>
            </a:r>
            <a:endParaRPr sz="2300">
              <a:solidFill>
                <a:srgbClr val="273239"/>
              </a:solidFill>
              <a:highlight>
                <a:srgbClr val="FFFFFF"/>
              </a:highlight>
              <a:latin typeface="Arial"/>
              <a:ea typeface="Arial"/>
              <a:cs typeface="Arial"/>
              <a:sym typeface="Arial"/>
            </a:endParaRPr>
          </a:p>
          <a:p>
            <a:pPr marL="685800" lvl="0" indent="-374650" algn="l" rtl="0">
              <a:lnSpc>
                <a:spcPct val="158000"/>
              </a:lnSpc>
              <a:spcBef>
                <a:spcPts val="0"/>
              </a:spcBef>
              <a:spcAft>
                <a:spcPts val="0"/>
              </a:spcAft>
              <a:buClr>
                <a:srgbClr val="273239"/>
              </a:buClr>
              <a:buSzPts val="2300"/>
              <a:buChar char="●"/>
            </a:pPr>
            <a:r>
              <a:rPr lang="en-US" sz="2300" b="1" u="sng">
                <a:solidFill>
                  <a:schemeClr val="hlink"/>
                </a:solidFill>
                <a:highlight>
                  <a:srgbClr val="FFFFFF"/>
                </a:highlight>
                <a:latin typeface="Arial"/>
                <a:ea typeface="Arial"/>
                <a:cs typeface="Arial"/>
                <a:sym typeface="Arial"/>
                <a:hlinkClick r:id="rId6"/>
              </a:rPr>
              <a:t>Doubly Circular Linked List</a:t>
            </a:r>
            <a:r>
              <a:rPr lang="en-US" sz="2300">
                <a:solidFill>
                  <a:srgbClr val="273239"/>
                </a:solidFill>
                <a:highlight>
                  <a:srgbClr val="FFFFFF"/>
                </a:highlight>
                <a:latin typeface="Arial"/>
                <a:ea typeface="Arial"/>
                <a:cs typeface="Arial"/>
                <a:sym typeface="Arial"/>
              </a:rPr>
              <a:t> – A Doubly Circular linked list or a circular two-way linked list is a more complex type of linked list that contains a pointer to the next as well as the previous node in the sequence. The difference between the doubly linked and circular doubly list is the same as that between a singly linked list and a circular linked list. The circular doubly linked list does not contain null in the previous field of the first node.</a:t>
            </a:r>
            <a:endParaRPr sz="2300">
              <a:solidFill>
                <a:srgbClr val="273239"/>
              </a:solidFill>
              <a:highlight>
                <a:srgbClr val="FFFFFF"/>
              </a:highlight>
              <a:latin typeface="Arial"/>
              <a:ea typeface="Arial"/>
              <a:cs typeface="Arial"/>
              <a:sym typeface="Arial"/>
            </a:endParaRPr>
          </a:p>
          <a:p>
            <a:pPr marL="0" lvl="0" indent="0" algn="l" rtl="0">
              <a:spcBef>
                <a:spcPts val="180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g2197fcdf940_0_31"/>
          <p:cNvSpPr txBox="1">
            <a:spLocks noGrp="1"/>
          </p:cNvSpPr>
          <p:nvPr>
            <p:ph type="title"/>
          </p:nvPr>
        </p:nvSpPr>
        <p:spPr>
          <a:xfrm>
            <a:off x="457200" y="274650"/>
            <a:ext cx="17376600" cy="1143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Linked List</a:t>
            </a:r>
            <a:endParaRPr/>
          </a:p>
        </p:txBody>
      </p:sp>
      <p:sp>
        <p:nvSpPr>
          <p:cNvPr id="392" name="Google Shape;392;g2197fcdf940_0_31"/>
          <p:cNvSpPr txBox="1">
            <a:spLocks noGrp="1"/>
          </p:cNvSpPr>
          <p:nvPr>
            <p:ph type="body" idx="1"/>
          </p:nvPr>
        </p:nvSpPr>
        <p:spPr>
          <a:xfrm>
            <a:off x="457200" y="1600200"/>
            <a:ext cx="8629200" cy="8276100"/>
          </a:xfrm>
          <a:prstGeom prst="rect">
            <a:avLst/>
          </a:prstGeom>
        </p:spPr>
        <p:txBody>
          <a:bodyPr spcFirstLastPara="1" wrap="square" lIns="91425" tIns="45700" rIns="91425" bIns="45700" anchor="t" anchorCtr="0">
            <a:normAutofit fontScale="70000" lnSpcReduction="20000"/>
          </a:bodyPr>
          <a:lstStyle/>
          <a:p>
            <a:pPr marL="0" lvl="0" indent="0" algn="l" rtl="0">
              <a:lnSpc>
                <a:spcPct val="135714"/>
              </a:lnSpc>
              <a:spcBef>
                <a:spcPts val="0"/>
              </a:spcBef>
              <a:spcAft>
                <a:spcPts val="0"/>
              </a:spcAft>
              <a:buClr>
                <a:schemeClr val="dk1"/>
              </a:buClr>
              <a:buFont typeface="Arial"/>
              <a:buNone/>
            </a:pPr>
            <a:r>
              <a:rPr lang="en-US" sz="1757">
                <a:solidFill>
                  <a:srgbClr val="C586C0"/>
                </a:solidFill>
                <a:highlight>
                  <a:schemeClr val="dk1"/>
                </a:highlight>
                <a:latin typeface="Courier New"/>
                <a:ea typeface="Courier New"/>
                <a:cs typeface="Courier New"/>
                <a:sym typeface="Courier New"/>
              </a:rPr>
              <a:t>#includ</a:t>
            </a:r>
            <a:r>
              <a:rPr lang="en-US" sz="2440">
                <a:solidFill>
                  <a:srgbClr val="C586C0"/>
                </a:solidFill>
                <a:highlight>
                  <a:schemeClr val="dk1"/>
                </a:highlight>
                <a:latin typeface="Courier New"/>
                <a:ea typeface="Courier New"/>
                <a:cs typeface="Courier New"/>
                <a:sym typeface="Courier New"/>
              </a:rPr>
              <a:t>e</a:t>
            </a:r>
            <a:r>
              <a:rPr lang="en-US" sz="2440">
                <a:solidFill>
                  <a:srgbClr val="CE9178"/>
                </a:solidFill>
                <a:highlight>
                  <a:schemeClr val="dk1"/>
                </a:highlight>
                <a:latin typeface="Courier New"/>
                <a:ea typeface="Courier New"/>
                <a:cs typeface="Courier New"/>
                <a:sym typeface="Courier New"/>
              </a:rPr>
              <a:t>&lt;stdio.h&gt;</a:t>
            </a:r>
            <a:endParaRPr sz="2440">
              <a:solidFill>
                <a:srgbClr val="CE9178"/>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C586C0"/>
                </a:solidFill>
                <a:highlight>
                  <a:schemeClr val="dk1"/>
                </a:highlight>
                <a:latin typeface="Courier New"/>
                <a:ea typeface="Courier New"/>
                <a:cs typeface="Courier New"/>
                <a:sym typeface="Courier New"/>
              </a:rPr>
              <a:t>#include</a:t>
            </a:r>
            <a:r>
              <a:rPr lang="en-US" sz="2440">
                <a:solidFill>
                  <a:srgbClr val="CE9178"/>
                </a:solidFill>
                <a:highlight>
                  <a:schemeClr val="dk1"/>
                </a:highlight>
                <a:latin typeface="Courier New"/>
                <a:ea typeface="Courier New"/>
                <a:cs typeface="Courier New"/>
                <a:sym typeface="Courier New"/>
              </a:rPr>
              <a:t>&lt;stdlib.h&gt;</a:t>
            </a:r>
            <a:endParaRPr sz="2440">
              <a:solidFill>
                <a:srgbClr val="CE9178"/>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569CD6"/>
                </a:solidFill>
                <a:highlight>
                  <a:schemeClr val="dk1"/>
                </a:highlight>
                <a:latin typeface="Courier New"/>
                <a:ea typeface="Courier New"/>
                <a:cs typeface="Courier New"/>
                <a:sym typeface="Courier New"/>
              </a:rPr>
              <a:t>struct</a:t>
            </a:r>
            <a:r>
              <a:rPr lang="en-US" sz="2440">
                <a:solidFill>
                  <a:srgbClr val="FFFFFF"/>
                </a:solidFill>
                <a:highlight>
                  <a:schemeClr val="dk1"/>
                </a:highlight>
                <a:latin typeface="Courier New"/>
                <a:ea typeface="Courier New"/>
                <a:cs typeface="Courier New"/>
                <a:sym typeface="Courier New"/>
              </a:rPr>
              <a:t> node{</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569CD6"/>
                </a:solidFill>
                <a:highlight>
                  <a:schemeClr val="dk1"/>
                </a:highlight>
                <a:latin typeface="Courier New"/>
                <a:ea typeface="Courier New"/>
                <a:cs typeface="Courier New"/>
                <a:sym typeface="Courier New"/>
              </a:rPr>
              <a:t>int</a:t>
            </a:r>
            <a:r>
              <a:rPr lang="en-US" sz="2440">
                <a:solidFill>
                  <a:srgbClr val="FFFFFF"/>
                </a:solidFill>
                <a:highlight>
                  <a:schemeClr val="dk1"/>
                </a:highlight>
                <a:latin typeface="Courier New"/>
                <a:ea typeface="Courier New"/>
                <a:cs typeface="Courier New"/>
                <a:sym typeface="Courier New"/>
              </a:rPr>
              <a:t> data;</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569CD6"/>
                </a:solidFill>
                <a:highlight>
                  <a:schemeClr val="dk1"/>
                </a:highlight>
                <a:latin typeface="Courier New"/>
                <a:ea typeface="Courier New"/>
                <a:cs typeface="Courier New"/>
                <a:sym typeface="Courier New"/>
              </a:rPr>
              <a:t>struct</a:t>
            </a:r>
            <a:r>
              <a:rPr lang="en-US" sz="2440">
                <a:solidFill>
                  <a:srgbClr val="FFFFFF"/>
                </a:solidFill>
                <a:highlight>
                  <a:schemeClr val="dk1"/>
                </a:highlight>
                <a:latin typeface="Courier New"/>
                <a:ea typeface="Courier New"/>
                <a:cs typeface="Courier New"/>
                <a:sym typeface="Courier New"/>
              </a:rPr>
              <a:t> node </a:t>
            </a:r>
            <a:r>
              <a:rPr lang="en-US" sz="2440">
                <a:solidFill>
                  <a:srgbClr val="D4D4D4"/>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next;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569CD6"/>
                </a:solidFill>
                <a:highlight>
                  <a:schemeClr val="dk1"/>
                </a:highlight>
                <a:latin typeface="Courier New"/>
                <a:ea typeface="Courier New"/>
                <a:cs typeface="Courier New"/>
                <a:sym typeface="Courier New"/>
              </a:rPr>
              <a:t>int</a:t>
            </a:r>
            <a:r>
              <a:rPr lang="en-US" sz="2440">
                <a:solidFill>
                  <a:srgbClr val="FFFFFF"/>
                </a:solidFill>
                <a:highlight>
                  <a:schemeClr val="dk1"/>
                </a:highlight>
                <a:latin typeface="Courier New"/>
                <a:ea typeface="Courier New"/>
                <a:cs typeface="Courier New"/>
                <a:sym typeface="Courier New"/>
              </a:rPr>
              <a:t> </a:t>
            </a:r>
            <a:r>
              <a:rPr lang="en-US" sz="2440">
                <a:solidFill>
                  <a:srgbClr val="DCDCAA"/>
                </a:solidFill>
                <a:highlight>
                  <a:schemeClr val="dk1"/>
                </a:highlight>
                <a:latin typeface="Courier New"/>
                <a:ea typeface="Courier New"/>
                <a:cs typeface="Courier New"/>
                <a:sym typeface="Courier New"/>
              </a:rPr>
              <a:t>main</a:t>
            </a:r>
            <a:r>
              <a:rPr lang="en-US" sz="2440">
                <a:solidFill>
                  <a:srgbClr val="FFFFFF"/>
                </a:solidFill>
                <a:highlight>
                  <a:schemeClr val="dk1"/>
                </a:highlight>
                <a:latin typeface="Courier New"/>
                <a:ea typeface="Courier New"/>
                <a:cs typeface="Courier New"/>
                <a:sym typeface="Courier New"/>
              </a:rPr>
              <a: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569CD6"/>
                </a:solidFill>
                <a:highlight>
                  <a:schemeClr val="dk1"/>
                </a:highlight>
                <a:latin typeface="Courier New"/>
                <a:ea typeface="Courier New"/>
                <a:cs typeface="Courier New"/>
                <a:sym typeface="Courier New"/>
              </a:rPr>
              <a:t>struct</a:t>
            </a:r>
            <a:r>
              <a:rPr lang="en-US" sz="2440">
                <a:solidFill>
                  <a:srgbClr val="FFFFFF"/>
                </a:solidFill>
                <a:highlight>
                  <a:schemeClr val="dk1"/>
                </a:highlight>
                <a:latin typeface="Courier New"/>
                <a:ea typeface="Courier New"/>
                <a:cs typeface="Courier New"/>
                <a:sym typeface="Courier New"/>
              </a:rPr>
              <a:t> node</a:t>
            </a:r>
            <a:r>
              <a:rPr lang="en-US" sz="2440">
                <a:solidFill>
                  <a:srgbClr val="D4D4D4"/>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 newnode,</a:t>
            </a:r>
            <a:r>
              <a:rPr lang="en-US" sz="2440">
                <a:solidFill>
                  <a:srgbClr val="D4D4D4"/>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temp,</a:t>
            </a:r>
            <a:r>
              <a:rPr lang="en-US" sz="2440">
                <a:solidFill>
                  <a:srgbClr val="D4D4D4"/>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head;</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569CD6"/>
                </a:solidFill>
                <a:highlight>
                  <a:schemeClr val="dk1"/>
                </a:highlight>
                <a:latin typeface="Courier New"/>
                <a:ea typeface="Courier New"/>
                <a:cs typeface="Courier New"/>
                <a:sym typeface="Courier New"/>
              </a:rPr>
              <a:t>int</a:t>
            </a:r>
            <a:r>
              <a:rPr lang="en-US" sz="2440">
                <a:solidFill>
                  <a:srgbClr val="FFFFFF"/>
                </a:solidFill>
                <a:highlight>
                  <a:schemeClr val="dk1"/>
                </a:highlight>
                <a:latin typeface="Courier New"/>
                <a:ea typeface="Courier New"/>
                <a:cs typeface="Courier New"/>
                <a:sym typeface="Courier New"/>
              </a:rPr>
              <a:t> con</a:t>
            </a:r>
            <a:r>
              <a:rPr lang="en-US" sz="2440">
                <a:solidFill>
                  <a:srgbClr val="D4D4D4"/>
                </a:solidFill>
                <a:highlight>
                  <a:schemeClr val="dk1"/>
                </a:highlight>
                <a:latin typeface="Courier New"/>
                <a:ea typeface="Courier New"/>
                <a:cs typeface="Courier New"/>
                <a:sym typeface="Courier New"/>
              </a:rPr>
              <a:t>=</a:t>
            </a:r>
            <a:r>
              <a:rPr lang="en-US" sz="2440">
                <a:solidFill>
                  <a:srgbClr val="B5CEA8"/>
                </a:solidFill>
                <a:highlight>
                  <a:schemeClr val="dk1"/>
                </a:highlight>
                <a:latin typeface="Courier New"/>
                <a:ea typeface="Courier New"/>
                <a:cs typeface="Courier New"/>
                <a:sym typeface="Courier New"/>
              </a:rPr>
              <a:t>1</a:t>
            </a:r>
            <a:r>
              <a:rPr lang="en-US" sz="2440">
                <a:solidFill>
                  <a:srgbClr val="FFFFFF"/>
                </a:solidFill>
                <a:highlight>
                  <a:schemeClr val="dk1"/>
                </a:highlight>
                <a:latin typeface="Courier New"/>
                <a:ea typeface="Courier New"/>
                <a:cs typeface="Courier New"/>
                <a:sym typeface="Courier New"/>
              </a:rPr>
              <a: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head</a:t>
            </a:r>
            <a:r>
              <a:rPr lang="en-US" sz="2440">
                <a:solidFill>
                  <a:srgbClr val="D4D4D4"/>
                </a:solidFill>
                <a:highlight>
                  <a:schemeClr val="dk1"/>
                </a:highlight>
                <a:latin typeface="Courier New"/>
                <a:ea typeface="Courier New"/>
                <a:cs typeface="Courier New"/>
                <a:sym typeface="Courier New"/>
              </a:rPr>
              <a:t>=</a:t>
            </a:r>
            <a:r>
              <a:rPr lang="en-US" sz="2440">
                <a:solidFill>
                  <a:srgbClr val="569CD6"/>
                </a:solidFill>
                <a:highlight>
                  <a:schemeClr val="dk1"/>
                </a:highlight>
                <a:latin typeface="Courier New"/>
                <a:ea typeface="Courier New"/>
                <a:cs typeface="Courier New"/>
                <a:sym typeface="Courier New"/>
              </a:rPr>
              <a:t>NULL</a:t>
            </a:r>
            <a:r>
              <a:rPr lang="en-US" sz="2440">
                <a:solidFill>
                  <a:srgbClr val="FFFFFF"/>
                </a:solidFill>
                <a:highlight>
                  <a:schemeClr val="dk1"/>
                </a:highlight>
                <a:latin typeface="Courier New"/>
                <a:ea typeface="Courier New"/>
                <a:cs typeface="Courier New"/>
                <a:sym typeface="Courier New"/>
              </a:rPr>
              <a: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C586C0"/>
                </a:solidFill>
                <a:highlight>
                  <a:schemeClr val="dk1"/>
                </a:highlight>
                <a:latin typeface="Courier New"/>
                <a:ea typeface="Courier New"/>
                <a:cs typeface="Courier New"/>
                <a:sym typeface="Courier New"/>
              </a:rPr>
              <a:t>while</a:t>
            </a:r>
            <a:r>
              <a:rPr lang="en-US" sz="2440">
                <a:solidFill>
                  <a:srgbClr val="FFFFFF"/>
                </a:solidFill>
                <a:highlight>
                  <a:schemeClr val="dk1"/>
                </a:highlight>
                <a:latin typeface="Courier New"/>
                <a:ea typeface="Courier New"/>
                <a:cs typeface="Courier New"/>
                <a:sym typeface="Courier New"/>
              </a:rPr>
              <a:t>(con</a:t>
            </a:r>
            <a:r>
              <a:rPr lang="en-US" sz="2440">
                <a:solidFill>
                  <a:srgbClr val="D4D4D4"/>
                </a:solidFill>
                <a:highlight>
                  <a:schemeClr val="dk1"/>
                </a:highlight>
                <a:latin typeface="Courier New"/>
                <a:ea typeface="Courier New"/>
                <a:cs typeface="Courier New"/>
                <a:sym typeface="Courier New"/>
              </a:rPr>
              <a:t>==</a:t>
            </a:r>
            <a:r>
              <a:rPr lang="en-US" sz="2440">
                <a:solidFill>
                  <a:srgbClr val="B5CEA8"/>
                </a:solidFill>
                <a:highlight>
                  <a:schemeClr val="dk1"/>
                </a:highlight>
                <a:latin typeface="Courier New"/>
                <a:ea typeface="Courier New"/>
                <a:cs typeface="Courier New"/>
                <a:sym typeface="Courier New"/>
              </a:rPr>
              <a:t>1</a:t>
            </a:r>
            <a:r>
              <a:rPr lang="en-US" sz="2440">
                <a:solidFill>
                  <a:srgbClr val="FFFFFF"/>
                </a:solidFill>
                <a:highlight>
                  <a:schemeClr val="dk1"/>
                </a:highlight>
                <a:latin typeface="Courier New"/>
                <a:ea typeface="Courier New"/>
                <a:cs typeface="Courier New"/>
                <a:sym typeface="Courier New"/>
              </a:rPr>
              <a: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newnode</a:t>
            </a:r>
            <a:r>
              <a:rPr lang="en-US" sz="2440">
                <a:solidFill>
                  <a:srgbClr val="D4D4D4"/>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a:t>
            </a:r>
            <a:r>
              <a:rPr lang="en-US" sz="2440">
                <a:solidFill>
                  <a:srgbClr val="569CD6"/>
                </a:solidFill>
                <a:highlight>
                  <a:schemeClr val="dk1"/>
                </a:highlight>
                <a:latin typeface="Courier New"/>
                <a:ea typeface="Courier New"/>
                <a:cs typeface="Courier New"/>
                <a:sym typeface="Courier New"/>
              </a:rPr>
              <a:t>struct</a:t>
            </a:r>
            <a:r>
              <a:rPr lang="en-US" sz="2440">
                <a:solidFill>
                  <a:srgbClr val="FFFFFF"/>
                </a:solidFill>
                <a:highlight>
                  <a:schemeClr val="dk1"/>
                </a:highlight>
                <a:latin typeface="Courier New"/>
                <a:ea typeface="Courier New"/>
                <a:cs typeface="Courier New"/>
                <a:sym typeface="Courier New"/>
              </a:rPr>
              <a:t> node</a:t>
            </a:r>
            <a:r>
              <a:rPr lang="en-US" sz="2440">
                <a:solidFill>
                  <a:srgbClr val="D4D4D4"/>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a:t>
            </a:r>
            <a:r>
              <a:rPr lang="en-US" sz="2440">
                <a:solidFill>
                  <a:srgbClr val="DCDCAA"/>
                </a:solidFill>
                <a:highlight>
                  <a:schemeClr val="dk1"/>
                </a:highlight>
                <a:latin typeface="Courier New"/>
                <a:ea typeface="Courier New"/>
                <a:cs typeface="Courier New"/>
                <a:sym typeface="Courier New"/>
              </a:rPr>
              <a:t>malloc</a:t>
            </a:r>
            <a:r>
              <a:rPr lang="en-US" sz="2440">
                <a:solidFill>
                  <a:srgbClr val="FFFFFF"/>
                </a:solidFill>
                <a:highlight>
                  <a:schemeClr val="dk1"/>
                </a:highlight>
                <a:latin typeface="Courier New"/>
                <a:ea typeface="Courier New"/>
                <a:cs typeface="Courier New"/>
                <a:sym typeface="Courier New"/>
              </a:rPr>
              <a:t>(</a:t>
            </a:r>
            <a:r>
              <a:rPr lang="en-US" sz="2440">
                <a:solidFill>
                  <a:srgbClr val="569CD6"/>
                </a:solidFill>
                <a:highlight>
                  <a:schemeClr val="dk1"/>
                </a:highlight>
                <a:latin typeface="Courier New"/>
                <a:ea typeface="Courier New"/>
                <a:cs typeface="Courier New"/>
                <a:sym typeface="Courier New"/>
              </a:rPr>
              <a:t>sizeof</a:t>
            </a:r>
            <a:r>
              <a:rPr lang="en-US" sz="2440">
                <a:solidFill>
                  <a:srgbClr val="FFFFFF"/>
                </a:solidFill>
                <a:highlight>
                  <a:schemeClr val="dk1"/>
                </a:highlight>
                <a:latin typeface="Courier New"/>
                <a:ea typeface="Courier New"/>
                <a:cs typeface="Courier New"/>
                <a:sym typeface="Courier New"/>
              </a:rPr>
              <a:t>(</a:t>
            </a:r>
            <a:r>
              <a:rPr lang="en-US" sz="2440">
                <a:solidFill>
                  <a:srgbClr val="569CD6"/>
                </a:solidFill>
                <a:highlight>
                  <a:schemeClr val="dk1"/>
                </a:highlight>
                <a:latin typeface="Courier New"/>
                <a:ea typeface="Courier New"/>
                <a:cs typeface="Courier New"/>
                <a:sym typeface="Courier New"/>
              </a:rPr>
              <a:t>struct</a:t>
            </a:r>
            <a:r>
              <a:rPr lang="en-US" sz="2440">
                <a:solidFill>
                  <a:srgbClr val="FFFFFF"/>
                </a:solidFill>
                <a:highlight>
                  <a:schemeClr val="dk1"/>
                </a:highlight>
                <a:latin typeface="Courier New"/>
                <a:ea typeface="Courier New"/>
                <a:cs typeface="Courier New"/>
                <a:sym typeface="Courier New"/>
              </a:rPr>
              <a:t> node));</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DCDCAA"/>
                </a:solidFill>
                <a:highlight>
                  <a:schemeClr val="dk1"/>
                </a:highlight>
                <a:latin typeface="Courier New"/>
                <a:ea typeface="Courier New"/>
                <a:cs typeface="Courier New"/>
                <a:sym typeface="Courier New"/>
              </a:rPr>
              <a:t>printf</a:t>
            </a:r>
            <a:r>
              <a:rPr lang="en-US" sz="2440">
                <a:solidFill>
                  <a:srgbClr val="FFFFFF"/>
                </a:solidFill>
                <a:highlight>
                  <a:schemeClr val="dk1"/>
                </a:highlight>
                <a:latin typeface="Courier New"/>
                <a:ea typeface="Courier New"/>
                <a:cs typeface="Courier New"/>
                <a:sym typeface="Courier New"/>
              </a:rPr>
              <a:t>(</a:t>
            </a:r>
            <a:r>
              <a:rPr lang="en-US" sz="2440">
                <a:solidFill>
                  <a:srgbClr val="CE9178"/>
                </a:solidFill>
                <a:highlight>
                  <a:schemeClr val="dk1"/>
                </a:highlight>
                <a:latin typeface="Courier New"/>
                <a:ea typeface="Courier New"/>
                <a:cs typeface="Courier New"/>
                <a:sym typeface="Courier New"/>
              </a:rPr>
              <a:t>"enter the data</a:t>
            </a:r>
            <a:r>
              <a:rPr lang="en-US" sz="2440">
                <a:solidFill>
                  <a:srgbClr val="569CD6"/>
                </a:solidFill>
                <a:highlight>
                  <a:schemeClr val="dk1"/>
                </a:highlight>
                <a:latin typeface="Courier New"/>
                <a:ea typeface="Courier New"/>
                <a:cs typeface="Courier New"/>
                <a:sym typeface="Courier New"/>
              </a:rPr>
              <a:t>\n</a:t>
            </a:r>
            <a:r>
              <a:rPr lang="en-US" sz="2440">
                <a:solidFill>
                  <a:srgbClr val="CE9178"/>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DCDCAA"/>
                </a:solidFill>
                <a:highlight>
                  <a:schemeClr val="dk1"/>
                </a:highlight>
                <a:latin typeface="Courier New"/>
                <a:ea typeface="Courier New"/>
                <a:cs typeface="Courier New"/>
                <a:sym typeface="Courier New"/>
              </a:rPr>
              <a:t>scanf</a:t>
            </a:r>
            <a:r>
              <a:rPr lang="en-US" sz="2440">
                <a:solidFill>
                  <a:srgbClr val="FFFFFF"/>
                </a:solidFill>
                <a:highlight>
                  <a:schemeClr val="dk1"/>
                </a:highlight>
                <a:latin typeface="Courier New"/>
                <a:ea typeface="Courier New"/>
                <a:cs typeface="Courier New"/>
                <a:sym typeface="Courier New"/>
              </a:rPr>
              <a:t>(</a:t>
            </a:r>
            <a:r>
              <a:rPr lang="en-US" sz="2440">
                <a:solidFill>
                  <a:srgbClr val="CE9178"/>
                </a:solidFill>
                <a:highlight>
                  <a:schemeClr val="dk1"/>
                </a:highlight>
                <a:latin typeface="Courier New"/>
                <a:ea typeface="Courier New"/>
                <a:cs typeface="Courier New"/>
                <a:sym typeface="Courier New"/>
              </a:rPr>
              <a:t>"%d"</a:t>
            </a:r>
            <a:r>
              <a:rPr lang="en-US" sz="2440">
                <a:solidFill>
                  <a:srgbClr val="FFFFFF"/>
                </a:solidFill>
                <a:highlight>
                  <a:schemeClr val="dk1"/>
                </a:highlight>
                <a:latin typeface="Courier New"/>
                <a:ea typeface="Courier New"/>
                <a:cs typeface="Courier New"/>
                <a:sym typeface="Courier New"/>
              </a:rPr>
              <a:t>,</a:t>
            </a:r>
            <a:r>
              <a:rPr lang="en-US" sz="2440">
                <a:solidFill>
                  <a:srgbClr val="D4D4D4"/>
                </a:solidFill>
                <a:highlight>
                  <a:schemeClr val="dk1"/>
                </a:highlight>
                <a:latin typeface="Courier New"/>
                <a:ea typeface="Courier New"/>
                <a:cs typeface="Courier New"/>
                <a:sym typeface="Courier New"/>
              </a:rPr>
              <a:t>&amp;</a:t>
            </a:r>
            <a:r>
              <a:rPr lang="en-US" sz="2440">
                <a:solidFill>
                  <a:srgbClr val="9CDCFE"/>
                </a:solidFill>
                <a:highlight>
                  <a:schemeClr val="dk1"/>
                </a:highlight>
                <a:latin typeface="Courier New"/>
                <a:ea typeface="Courier New"/>
                <a:cs typeface="Courier New"/>
                <a:sym typeface="Courier New"/>
              </a:rPr>
              <a:t>newnode</a:t>
            </a:r>
            <a:r>
              <a:rPr lang="en-US" sz="2440">
                <a:solidFill>
                  <a:srgbClr val="FFFFFF"/>
                </a:solidFill>
                <a:highlight>
                  <a:schemeClr val="dk1"/>
                </a:highlight>
                <a:latin typeface="Courier New"/>
                <a:ea typeface="Courier New"/>
                <a:cs typeface="Courier New"/>
                <a:sym typeface="Courier New"/>
              </a:rPr>
              <a:t>-&gt;</a:t>
            </a:r>
            <a:r>
              <a:rPr lang="en-US" sz="2440">
                <a:solidFill>
                  <a:srgbClr val="9CDCFE"/>
                </a:solidFill>
                <a:highlight>
                  <a:schemeClr val="dk1"/>
                </a:highlight>
                <a:latin typeface="Courier New"/>
                <a:ea typeface="Courier New"/>
                <a:cs typeface="Courier New"/>
                <a:sym typeface="Courier New"/>
              </a:rPr>
              <a:t>data</a:t>
            </a:r>
            <a:r>
              <a:rPr lang="en-US" sz="2440">
                <a:solidFill>
                  <a:srgbClr val="FFFFFF"/>
                </a:solidFill>
                <a:highlight>
                  <a:schemeClr val="dk1"/>
                </a:highlight>
                <a:latin typeface="Courier New"/>
                <a:ea typeface="Courier New"/>
                <a:cs typeface="Courier New"/>
                <a:sym typeface="Courier New"/>
              </a:rPr>
              <a: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9CDCFE"/>
                </a:solidFill>
                <a:highlight>
                  <a:schemeClr val="dk1"/>
                </a:highlight>
                <a:latin typeface="Courier New"/>
                <a:ea typeface="Courier New"/>
                <a:cs typeface="Courier New"/>
                <a:sym typeface="Courier New"/>
              </a:rPr>
              <a:t>newnode</a:t>
            </a:r>
            <a:r>
              <a:rPr lang="en-US" sz="2440">
                <a:solidFill>
                  <a:srgbClr val="FFFFFF"/>
                </a:solidFill>
                <a:highlight>
                  <a:schemeClr val="dk1"/>
                </a:highlight>
                <a:latin typeface="Courier New"/>
                <a:ea typeface="Courier New"/>
                <a:cs typeface="Courier New"/>
                <a:sym typeface="Courier New"/>
              </a:rPr>
              <a:t>-&gt;</a:t>
            </a:r>
            <a:r>
              <a:rPr lang="en-US" sz="2440">
                <a:solidFill>
                  <a:srgbClr val="9CDCFE"/>
                </a:solidFill>
                <a:highlight>
                  <a:schemeClr val="dk1"/>
                </a:highlight>
                <a:latin typeface="Courier New"/>
                <a:ea typeface="Courier New"/>
                <a:cs typeface="Courier New"/>
                <a:sym typeface="Courier New"/>
              </a:rPr>
              <a:t>next</a:t>
            </a:r>
            <a:r>
              <a:rPr lang="en-US" sz="2440">
                <a:solidFill>
                  <a:srgbClr val="D4D4D4"/>
                </a:solidFill>
                <a:highlight>
                  <a:schemeClr val="dk1"/>
                </a:highlight>
                <a:latin typeface="Courier New"/>
                <a:ea typeface="Courier New"/>
                <a:cs typeface="Courier New"/>
                <a:sym typeface="Courier New"/>
              </a:rPr>
              <a:t>=</a:t>
            </a:r>
            <a:r>
              <a:rPr lang="en-US" sz="2440">
                <a:solidFill>
                  <a:srgbClr val="B5CEA8"/>
                </a:solidFill>
                <a:highlight>
                  <a:schemeClr val="dk1"/>
                </a:highlight>
                <a:latin typeface="Courier New"/>
                <a:ea typeface="Courier New"/>
                <a:cs typeface="Courier New"/>
                <a:sym typeface="Courier New"/>
              </a:rPr>
              <a:t>0</a:t>
            </a:r>
            <a:r>
              <a:rPr lang="en-US" sz="2440">
                <a:solidFill>
                  <a:srgbClr val="FFFFFF"/>
                </a:solidFill>
                <a:highlight>
                  <a:schemeClr val="dk1"/>
                </a:highlight>
                <a:latin typeface="Courier New"/>
                <a:ea typeface="Courier New"/>
                <a:cs typeface="Courier New"/>
                <a:sym typeface="Courier New"/>
              </a:rPr>
              <a: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C586C0"/>
                </a:solidFill>
                <a:highlight>
                  <a:schemeClr val="dk1"/>
                </a:highlight>
                <a:latin typeface="Courier New"/>
                <a:ea typeface="Courier New"/>
                <a:cs typeface="Courier New"/>
                <a:sym typeface="Courier New"/>
              </a:rPr>
              <a:t>if</a:t>
            </a:r>
            <a:r>
              <a:rPr lang="en-US" sz="2440">
                <a:solidFill>
                  <a:srgbClr val="FFFFFF"/>
                </a:solidFill>
                <a:highlight>
                  <a:schemeClr val="dk1"/>
                </a:highlight>
                <a:latin typeface="Courier New"/>
                <a:ea typeface="Courier New"/>
                <a:cs typeface="Courier New"/>
                <a:sym typeface="Courier New"/>
              </a:rPr>
              <a:t> (head</a:t>
            </a:r>
            <a:r>
              <a:rPr lang="en-US" sz="2440">
                <a:solidFill>
                  <a:srgbClr val="D4D4D4"/>
                </a:solidFill>
                <a:highlight>
                  <a:schemeClr val="dk1"/>
                </a:highlight>
                <a:latin typeface="Courier New"/>
                <a:ea typeface="Courier New"/>
                <a:cs typeface="Courier New"/>
                <a:sym typeface="Courier New"/>
              </a:rPr>
              <a:t>==</a:t>
            </a:r>
            <a:r>
              <a:rPr lang="en-US" sz="2440">
                <a:solidFill>
                  <a:srgbClr val="569CD6"/>
                </a:solidFill>
                <a:highlight>
                  <a:schemeClr val="dk1"/>
                </a:highlight>
                <a:latin typeface="Courier New"/>
                <a:ea typeface="Courier New"/>
                <a:cs typeface="Courier New"/>
                <a:sym typeface="Courier New"/>
              </a:rPr>
              <a:t>NULL</a:t>
            </a:r>
            <a:r>
              <a:rPr lang="en-US" sz="2440">
                <a:solidFill>
                  <a:srgbClr val="FFFFFF"/>
                </a:solidFill>
                <a:highlight>
                  <a:schemeClr val="dk1"/>
                </a:highlight>
                <a:latin typeface="Courier New"/>
                <a:ea typeface="Courier New"/>
                <a:cs typeface="Courier New"/>
                <a:sym typeface="Courier New"/>
              </a:rPr>
              <a: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head</a:t>
            </a:r>
            <a:r>
              <a:rPr lang="en-US" sz="2440">
                <a:solidFill>
                  <a:srgbClr val="D4D4D4"/>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temp</a:t>
            </a:r>
            <a:r>
              <a:rPr lang="en-US" sz="2440">
                <a:solidFill>
                  <a:srgbClr val="D4D4D4"/>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newnode;</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C586C0"/>
                </a:solidFill>
                <a:highlight>
                  <a:schemeClr val="dk1"/>
                </a:highlight>
                <a:latin typeface="Courier New"/>
                <a:ea typeface="Courier New"/>
                <a:cs typeface="Courier New"/>
                <a:sym typeface="Courier New"/>
              </a:rPr>
              <a:t>else</a:t>
            </a:r>
            <a:r>
              <a:rPr lang="en-US" sz="2440">
                <a:solidFill>
                  <a:srgbClr val="FFFFFF"/>
                </a:solidFill>
                <a:highlight>
                  <a:schemeClr val="dk1"/>
                </a:highlight>
                <a:latin typeface="Courier New"/>
                <a:ea typeface="Courier New"/>
                <a:cs typeface="Courier New"/>
                <a:sym typeface="Courier New"/>
              </a:rPr>
              <a: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9CDCFE"/>
                </a:solidFill>
                <a:highlight>
                  <a:schemeClr val="dk1"/>
                </a:highlight>
                <a:latin typeface="Courier New"/>
                <a:ea typeface="Courier New"/>
                <a:cs typeface="Courier New"/>
                <a:sym typeface="Courier New"/>
              </a:rPr>
              <a:t>temp</a:t>
            </a:r>
            <a:r>
              <a:rPr lang="en-US" sz="2440">
                <a:solidFill>
                  <a:srgbClr val="FFFFFF"/>
                </a:solidFill>
                <a:highlight>
                  <a:schemeClr val="dk1"/>
                </a:highlight>
                <a:latin typeface="Courier New"/>
                <a:ea typeface="Courier New"/>
                <a:cs typeface="Courier New"/>
                <a:sym typeface="Courier New"/>
              </a:rPr>
              <a:t>-&gt;</a:t>
            </a:r>
            <a:r>
              <a:rPr lang="en-US" sz="2440">
                <a:solidFill>
                  <a:srgbClr val="9CDCFE"/>
                </a:solidFill>
                <a:highlight>
                  <a:schemeClr val="dk1"/>
                </a:highlight>
                <a:latin typeface="Courier New"/>
                <a:ea typeface="Courier New"/>
                <a:cs typeface="Courier New"/>
                <a:sym typeface="Courier New"/>
              </a:rPr>
              <a:t>next</a:t>
            </a:r>
            <a:r>
              <a:rPr lang="en-US" sz="2440">
                <a:solidFill>
                  <a:srgbClr val="D4D4D4"/>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newnode;</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temp</a:t>
            </a:r>
            <a:r>
              <a:rPr lang="en-US" sz="2440">
                <a:solidFill>
                  <a:srgbClr val="D4D4D4"/>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newnode;</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DCDCAA"/>
                </a:solidFill>
                <a:highlight>
                  <a:schemeClr val="dk1"/>
                </a:highlight>
                <a:latin typeface="Courier New"/>
                <a:ea typeface="Courier New"/>
                <a:cs typeface="Courier New"/>
                <a:sym typeface="Courier New"/>
              </a:rPr>
              <a:t>printf</a:t>
            </a:r>
            <a:r>
              <a:rPr lang="en-US" sz="2440">
                <a:solidFill>
                  <a:srgbClr val="FFFFFF"/>
                </a:solidFill>
                <a:highlight>
                  <a:schemeClr val="dk1"/>
                </a:highlight>
                <a:latin typeface="Courier New"/>
                <a:ea typeface="Courier New"/>
                <a:cs typeface="Courier New"/>
                <a:sym typeface="Courier New"/>
              </a:rPr>
              <a:t>(</a:t>
            </a:r>
            <a:r>
              <a:rPr lang="en-US" sz="2440">
                <a:solidFill>
                  <a:srgbClr val="CE9178"/>
                </a:solidFill>
                <a:highlight>
                  <a:schemeClr val="dk1"/>
                </a:highlight>
                <a:latin typeface="Courier New"/>
                <a:ea typeface="Courier New"/>
                <a:cs typeface="Courier New"/>
                <a:sym typeface="Courier New"/>
              </a:rPr>
              <a:t>"if you want to Continue Enter 1</a:t>
            </a:r>
            <a:r>
              <a:rPr lang="en-US" sz="2440">
                <a:solidFill>
                  <a:srgbClr val="569CD6"/>
                </a:solidFill>
                <a:highlight>
                  <a:schemeClr val="dk1"/>
                </a:highlight>
                <a:latin typeface="Courier New"/>
                <a:ea typeface="Courier New"/>
                <a:cs typeface="Courier New"/>
                <a:sym typeface="Courier New"/>
              </a:rPr>
              <a:t>\n</a:t>
            </a:r>
            <a:r>
              <a:rPr lang="en-US" sz="2440">
                <a:solidFill>
                  <a:srgbClr val="CE9178"/>
                </a:solidFill>
                <a:highlight>
                  <a:schemeClr val="dk1"/>
                </a:highlight>
                <a:latin typeface="Courier New"/>
                <a:ea typeface="Courier New"/>
                <a:cs typeface="Courier New"/>
                <a:sym typeface="Courier New"/>
              </a:rPr>
              <a:t>"</a:t>
            </a:r>
            <a:r>
              <a:rPr lang="en-US" sz="2440">
                <a:solidFill>
                  <a:srgbClr val="FFFFFF"/>
                </a:solidFill>
                <a:highlight>
                  <a:schemeClr val="dk1"/>
                </a:highlight>
                <a:latin typeface="Courier New"/>
                <a:ea typeface="Courier New"/>
                <a:cs typeface="Courier New"/>
                <a:sym typeface="Courier New"/>
              </a:rPr>
              <a:t>);</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r>
              <a:rPr lang="en-US" sz="2440">
                <a:solidFill>
                  <a:srgbClr val="DCDCAA"/>
                </a:solidFill>
                <a:highlight>
                  <a:schemeClr val="dk1"/>
                </a:highlight>
                <a:latin typeface="Courier New"/>
                <a:ea typeface="Courier New"/>
                <a:cs typeface="Courier New"/>
                <a:sym typeface="Courier New"/>
              </a:rPr>
              <a:t>scanf</a:t>
            </a:r>
            <a:r>
              <a:rPr lang="en-US" sz="2440">
                <a:solidFill>
                  <a:srgbClr val="FFFFFF"/>
                </a:solidFill>
                <a:highlight>
                  <a:schemeClr val="dk1"/>
                </a:highlight>
                <a:latin typeface="Courier New"/>
                <a:ea typeface="Courier New"/>
                <a:cs typeface="Courier New"/>
                <a:sym typeface="Courier New"/>
              </a:rPr>
              <a:t>(</a:t>
            </a:r>
            <a:r>
              <a:rPr lang="en-US" sz="2440">
                <a:solidFill>
                  <a:srgbClr val="CE9178"/>
                </a:solidFill>
                <a:highlight>
                  <a:schemeClr val="dk1"/>
                </a:highlight>
                <a:latin typeface="Courier New"/>
                <a:ea typeface="Courier New"/>
                <a:cs typeface="Courier New"/>
                <a:sym typeface="Courier New"/>
              </a:rPr>
              <a:t>"%d"</a:t>
            </a:r>
            <a:r>
              <a:rPr lang="en-US" sz="2440">
                <a:solidFill>
                  <a:srgbClr val="FFFFFF"/>
                </a:solidFill>
                <a:highlight>
                  <a:schemeClr val="dk1"/>
                </a:highlight>
                <a:latin typeface="Courier New"/>
                <a:ea typeface="Courier New"/>
                <a:cs typeface="Courier New"/>
                <a:sym typeface="Courier New"/>
              </a:rPr>
              <a:t>,</a:t>
            </a:r>
            <a:r>
              <a:rPr lang="en-US" sz="2440">
                <a:solidFill>
                  <a:srgbClr val="D4D4D4"/>
                </a:solidFill>
                <a:highlight>
                  <a:schemeClr val="dk1"/>
                </a:highlight>
                <a:latin typeface="Courier New"/>
                <a:ea typeface="Courier New"/>
                <a:cs typeface="Courier New"/>
                <a:sym typeface="Courier New"/>
              </a:rPr>
              <a:t>&amp;</a:t>
            </a:r>
            <a:r>
              <a:rPr lang="en-US" sz="2440">
                <a:solidFill>
                  <a:srgbClr val="FFFFFF"/>
                </a:solidFill>
                <a:highlight>
                  <a:schemeClr val="dk1"/>
                </a:highlight>
                <a:latin typeface="Courier New"/>
                <a:ea typeface="Courier New"/>
                <a:cs typeface="Courier New"/>
                <a:sym typeface="Courier New"/>
              </a:rPr>
              <a:t>con);</a:t>
            </a:r>
            <a:endParaRPr sz="2440">
              <a:solidFill>
                <a:srgbClr val="FFFFFF"/>
              </a:solidFill>
              <a:highlight>
                <a:schemeClr val="dk1"/>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Font typeface="Arial"/>
              <a:buNone/>
            </a:pPr>
            <a:r>
              <a:rPr lang="en-US" sz="2440">
                <a:solidFill>
                  <a:srgbClr val="FFFFFF"/>
                </a:solidFill>
                <a:highlight>
                  <a:schemeClr val="dk1"/>
                </a:highlight>
                <a:latin typeface="Courier New"/>
                <a:ea typeface="Courier New"/>
                <a:cs typeface="Courier New"/>
                <a:sym typeface="Courier New"/>
              </a:rPr>
              <a:t>    }</a:t>
            </a:r>
            <a:endParaRPr sz="2440">
              <a:solidFill>
                <a:srgbClr val="FFFFFF"/>
              </a:solidFill>
              <a:highlight>
                <a:schemeClr val="dk1"/>
              </a:highlight>
              <a:latin typeface="Courier New"/>
              <a:ea typeface="Courier New"/>
              <a:cs typeface="Courier New"/>
              <a:sym typeface="Courier New"/>
            </a:endParaRPr>
          </a:p>
          <a:p>
            <a:pPr marL="0" lvl="0" indent="0" algn="l" rtl="0">
              <a:spcBef>
                <a:spcPts val="560"/>
              </a:spcBef>
              <a:spcAft>
                <a:spcPts val="0"/>
              </a:spcAft>
              <a:buNone/>
            </a:pPr>
            <a:endParaRPr sz="3300"/>
          </a:p>
        </p:txBody>
      </p:sp>
      <p:sp>
        <p:nvSpPr>
          <p:cNvPr id="393" name="Google Shape;393;g2197fcdf940_0_31"/>
          <p:cNvSpPr txBox="1">
            <a:spLocks noGrp="1"/>
          </p:cNvSpPr>
          <p:nvPr>
            <p:ph type="body" idx="2"/>
          </p:nvPr>
        </p:nvSpPr>
        <p:spPr>
          <a:xfrm>
            <a:off x="9204475" y="1600200"/>
            <a:ext cx="8629200" cy="8365500"/>
          </a:xfrm>
          <a:prstGeom prst="rect">
            <a:avLst/>
          </a:prstGeom>
        </p:spPr>
        <p:txBody>
          <a:bodyPr spcFirstLastPara="1" wrap="square" lIns="91425" tIns="45700" rIns="91425" bIns="45700" anchor="t" anchorCtr="0">
            <a:noAutofit/>
          </a:bodyPr>
          <a:lstStyle/>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temp</a:t>
            </a:r>
            <a:r>
              <a:rPr lang="en-US" sz="1741">
                <a:solidFill>
                  <a:srgbClr val="D4D4D4"/>
                </a:solidFill>
                <a:highlight>
                  <a:schemeClr val="dk1"/>
                </a:highlight>
                <a:latin typeface="Courier New"/>
                <a:ea typeface="Courier New"/>
                <a:cs typeface="Courier New"/>
                <a:sym typeface="Courier New"/>
              </a:rPr>
              <a:t>=</a:t>
            </a:r>
            <a:r>
              <a:rPr lang="en-US" sz="1741">
                <a:solidFill>
                  <a:srgbClr val="FFFFFF"/>
                </a:solidFill>
                <a:highlight>
                  <a:schemeClr val="dk1"/>
                </a:highlight>
                <a:latin typeface="Courier New"/>
                <a:ea typeface="Courier New"/>
                <a:cs typeface="Courier New"/>
                <a:sym typeface="Courier New"/>
              </a:rPr>
              <a:t>head;</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569CD6"/>
                </a:solidFill>
                <a:highlight>
                  <a:schemeClr val="dk1"/>
                </a:highlight>
                <a:latin typeface="Courier New"/>
                <a:ea typeface="Courier New"/>
                <a:cs typeface="Courier New"/>
                <a:sym typeface="Courier New"/>
              </a:rPr>
              <a:t>int</a:t>
            </a:r>
            <a:r>
              <a:rPr lang="en-US" sz="1741">
                <a:solidFill>
                  <a:srgbClr val="FFFFFF"/>
                </a:solidFill>
                <a:highlight>
                  <a:schemeClr val="dk1"/>
                </a:highlight>
                <a:latin typeface="Courier New"/>
                <a:ea typeface="Courier New"/>
                <a:cs typeface="Courier New"/>
                <a:sym typeface="Courier New"/>
              </a:rPr>
              <a:t> count</a:t>
            </a:r>
            <a:r>
              <a:rPr lang="en-US" sz="1741">
                <a:solidFill>
                  <a:srgbClr val="D4D4D4"/>
                </a:solidFill>
                <a:highlight>
                  <a:schemeClr val="dk1"/>
                </a:highlight>
                <a:latin typeface="Courier New"/>
                <a:ea typeface="Courier New"/>
                <a:cs typeface="Courier New"/>
                <a:sym typeface="Courier New"/>
              </a:rPr>
              <a:t>=</a:t>
            </a:r>
            <a:r>
              <a:rPr lang="en-US" sz="1741">
                <a:solidFill>
                  <a:srgbClr val="B5CEA8"/>
                </a:solidFill>
                <a:highlight>
                  <a:schemeClr val="dk1"/>
                </a:highlight>
                <a:latin typeface="Courier New"/>
                <a:ea typeface="Courier New"/>
                <a:cs typeface="Courier New"/>
                <a:sym typeface="Courier New"/>
              </a:rPr>
              <a:t>0</a:t>
            </a:r>
            <a:r>
              <a:rPr lang="en-US" sz="1741">
                <a:solidFill>
                  <a:srgbClr val="FFFFFF"/>
                </a:solidFill>
                <a:highlight>
                  <a:schemeClr val="dk1"/>
                </a:highlight>
                <a:latin typeface="Courier New"/>
                <a:ea typeface="Courier New"/>
                <a:cs typeface="Courier New"/>
                <a:sym typeface="Courier New"/>
              </a:rPr>
              <a:t>,pos;</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DCDCAA"/>
                </a:solidFill>
                <a:highlight>
                  <a:schemeClr val="dk1"/>
                </a:highlight>
                <a:latin typeface="Courier New"/>
                <a:ea typeface="Courier New"/>
                <a:cs typeface="Courier New"/>
                <a:sym typeface="Courier New"/>
              </a:rPr>
              <a:t>printf</a:t>
            </a:r>
            <a:r>
              <a:rPr lang="en-US" sz="1741">
                <a:solidFill>
                  <a:srgbClr val="FFFFFF"/>
                </a:solidFill>
                <a:highlight>
                  <a:schemeClr val="dk1"/>
                </a:highlight>
                <a:latin typeface="Courier New"/>
                <a:ea typeface="Courier New"/>
                <a:cs typeface="Courier New"/>
                <a:sym typeface="Courier New"/>
              </a:rPr>
              <a:t>(</a:t>
            </a:r>
            <a:r>
              <a:rPr lang="en-US" sz="1741">
                <a:solidFill>
                  <a:srgbClr val="CE9178"/>
                </a:solidFill>
                <a:highlight>
                  <a:schemeClr val="dk1"/>
                </a:highlight>
                <a:latin typeface="Courier New"/>
                <a:ea typeface="Courier New"/>
                <a:cs typeface="Courier New"/>
                <a:sym typeface="Courier New"/>
              </a:rPr>
              <a:t>"Enter the position You want to enter</a:t>
            </a:r>
            <a:r>
              <a:rPr lang="en-US" sz="1741">
                <a:solidFill>
                  <a:srgbClr val="569CD6"/>
                </a:solidFill>
                <a:highlight>
                  <a:schemeClr val="dk1"/>
                </a:highlight>
                <a:latin typeface="Courier New"/>
                <a:ea typeface="Courier New"/>
                <a:cs typeface="Courier New"/>
                <a:sym typeface="Courier New"/>
              </a:rPr>
              <a:t>\n</a:t>
            </a:r>
            <a:r>
              <a:rPr lang="en-US" sz="1741">
                <a:solidFill>
                  <a:srgbClr val="CE9178"/>
                </a:solidFill>
                <a:highlight>
                  <a:schemeClr val="dk1"/>
                </a:highlight>
                <a:latin typeface="Courier New"/>
                <a:ea typeface="Courier New"/>
                <a:cs typeface="Courier New"/>
                <a:sym typeface="Courier New"/>
              </a:rPr>
              <a:t>"</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DCDCAA"/>
                </a:solidFill>
                <a:highlight>
                  <a:schemeClr val="dk1"/>
                </a:highlight>
                <a:latin typeface="Courier New"/>
                <a:ea typeface="Courier New"/>
                <a:cs typeface="Courier New"/>
                <a:sym typeface="Courier New"/>
              </a:rPr>
              <a:t>scanf</a:t>
            </a:r>
            <a:r>
              <a:rPr lang="en-US" sz="1741">
                <a:solidFill>
                  <a:srgbClr val="FFFFFF"/>
                </a:solidFill>
                <a:highlight>
                  <a:schemeClr val="dk1"/>
                </a:highlight>
                <a:latin typeface="Courier New"/>
                <a:ea typeface="Courier New"/>
                <a:cs typeface="Courier New"/>
                <a:sym typeface="Courier New"/>
              </a:rPr>
              <a:t>(</a:t>
            </a:r>
            <a:r>
              <a:rPr lang="en-US" sz="1741">
                <a:solidFill>
                  <a:srgbClr val="CE9178"/>
                </a:solidFill>
                <a:highlight>
                  <a:schemeClr val="dk1"/>
                </a:highlight>
                <a:latin typeface="Courier New"/>
                <a:ea typeface="Courier New"/>
                <a:cs typeface="Courier New"/>
                <a:sym typeface="Courier New"/>
              </a:rPr>
              <a:t>"%d"</a:t>
            </a:r>
            <a:r>
              <a:rPr lang="en-US" sz="1741">
                <a:solidFill>
                  <a:srgbClr val="FFFFFF"/>
                </a:solidFill>
                <a:highlight>
                  <a:schemeClr val="dk1"/>
                </a:highlight>
                <a:latin typeface="Courier New"/>
                <a:ea typeface="Courier New"/>
                <a:cs typeface="Courier New"/>
                <a:sym typeface="Courier New"/>
              </a:rPr>
              <a:t>,</a:t>
            </a:r>
            <a:r>
              <a:rPr lang="en-US" sz="1741">
                <a:solidFill>
                  <a:srgbClr val="D4D4D4"/>
                </a:solidFill>
                <a:highlight>
                  <a:schemeClr val="dk1"/>
                </a:highlight>
                <a:latin typeface="Courier New"/>
                <a:ea typeface="Courier New"/>
                <a:cs typeface="Courier New"/>
                <a:sym typeface="Courier New"/>
              </a:rPr>
              <a:t>&amp;</a:t>
            </a:r>
            <a:r>
              <a:rPr lang="en-US" sz="1741">
                <a:solidFill>
                  <a:srgbClr val="FFFFFF"/>
                </a:solidFill>
                <a:highlight>
                  <a:schemeClr val="dk1"/>
                </a:highlight>
                <a:latin typeface="Courier New"/>
                <a:ea typeface="Courier New"/>
                <a:cs typeface="Courier New"/>
                <a:sym typeface="Courier New"/>
              </a:rPr>
              <a:t>pos);</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C586C0"/>
                </a:solidFill>
                <a:highlight>
                  <a:schemeClr val="dk1"/>
                </a:highlight>
                <a:latin typeface="Courier New"/>
                <a:ea typeface="Courier New"/>
                <a:cs typeface="Courier New"/>
                <a:sym typeface="Courier New"/>
              </a:rPr>
              <a:t>if</a:t>
            </a:r>
            <a:r>
              <a:rPr lang="en-US" sz="1741">
                <a:solidFill>
                  <a:srgbClr val="FFFFFF"/>
                </a:solidFill>
                <a:highlight>
                  <a:schemeClr val="dk1"/>
                </a:highlight>
                <a:latin typeface="Courier New"/>
                <a:ea typeface="Courier New"/>
                <a:cs typeface="Courier New"/>
                <a:sym typeface="Courier New"/>
              </a:rPr>
              <a:t>(pos</a:t>
            </a:r>
            <a:r>
              <a:rPr lang="en-US" sz="1741">
                <a:solidFill>
                  <a:srgbClr val="D4D4D4"/>
                </a:solidFill>
                <a:highlight>
                  <a:schemeClr val="dk1"/>
                </a:highlight>
                <a:latin typeface="Courier New"/>
                <a:ea typeface="Courier New"/>
                <a:cs typeface="Courier New"/>
                <a:sym typeface="Courier New"/>
              </a:rPr>
              <a:t>==</a:t>
            </a:r>
            <a:r>
              <a:rPr lang="en-US" sz="1741">
                <a:solidFill>
                  <a:srgbClr val="B5CEA8"/>
                </a:solidFill>
                <a:highlight>
                  <a:schemeClr val="dk1"/>
                </a:highlight>
                <a:latin typeface="Courier New"/>
                <a:ea typeface="Courier New"/>
                <a:cs typeface="Courier New"/>
                <a:sym typeface="Courier New"/>
              </a:rPr>
              <a:t>1</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newnode</a:t>
            </a:r>
            <a:r>
              <a:rPr lang="en-US" sz="1741">
                <a:solidFill>
                  <a:srgbClr val="D4D4D4"/>
                </a:solidFill>
                <a:highlight>
                  <a:schemeClr val="dk1"/>
                </a:highlight>
                <a:latin typeface="Courier New"/>
                <a:ea typeface="Courier New"/>
                <a:cs typeface="Courier New"/>
                <a:sym typeface="Courier New"/>
              </a:rPr>
              <a:t>=</a:t>
            </a:r>
            <a:r>
              <a:rPr lang="en-US" sz="1741">
                <a:solidFill>
                  <a:srgbClr val="FFFFFF"/>
                </a:solidFill>
                <a:highlight>
                  <a:schemeClr val="dk1"/>
                </a:highlight>
                <a:latin typeface="Courier New"/>
                <a:ea typeface="Courier New"/>
                <a:cs typeface="Courier New"/>
                <a:sym typeface="Courier New"/>
              </a:rPr>
              <a:t>(</a:t>
            </a:r>
            <a:r>
              <a:rPr lang="en-US" sz="1741">
                <a:solidFill>
                  <a:srgbClr val="569CD6"/>
                </a:solidFill>
                <a:highlight>
                  <a:schemeClr val="dk1"/>
                </a:highlight>
                <a:latin typeface="Courier New"/>
                <a:ea typeface="Courier New"/>
                <a:cs typeface="Courier New"/>
                <a:sym typeface="Courier New"/>
              </a:rPr>
              <a:t>struct</a:t>
            </a:r>
            <a:r>
              <a:rPr lang="en-US" sz="1741">
                <a:solidFill>
                  <a:srgbClr val="FFFFFF"/>
                </a:solidFill>
                <a:highlight>
                  <a:schemeClr val="dk1"/>
                </a:highlight>
                <a:latin typeface="Courier New"/>
                <a:ea typeface="Courier New"/>
                <a:cs typeface="Courier New"/>
                <a:sym typeface="Courier New"/>
              </a:rPr>
              <a:t> node</a:t>
            </a:r>
            <a:r>
              <a:rPr lang="en-US" sz="1741">
                <a:solidFill>
                  <a:srgbClr val="D4D4D4"/>
                </a:solidFill>
                <a:highlight>
                  <a:schemeClr val="dk1"/>
                </a:highlight>
                <a:latin typeface="Courier New"/>
                <a:ea typeface="Courier New"/>
                <a:cs typeface="Courier New"/>
                <a:sym typeface="Courier New"/>
              </a:rPr>
              <a:t>*</a:t>
            </a:r>
            <a:r>
              <a:rPr lang="en-US" sz="1741">
                <a:solidFill>
                  <a:srgbClr val="FFFFFF"/>
                </a:solidFill>
                <a:highlight>
                  <a:schemeClr val="dk1"/>
                </a:highlight>
                <a:latin typeface="Courier New"/>
                <a:ea typeface="Courier New"/>
                <a:cs typeface="Courier New"/>
                <a:sym typeface="Courier New"/>
              </a:rPr>
              <a:t>)</a:t>
            </a:r>
            <a:r>
              <a:rPr lang="en-US" sz="1741">
                <a:solidFill>
                  <a:srgbClr val="DCDCAA"/>
                </a:solidFill>
                <a:highlight>
                  <a:schemeClr val="dk1"/>
                </a:highlight>
                <a:latin typeface="Courier New"/>
                <a:ea typeface="Courier New"/>
                <a:cs typeface="Courier New"/>
                <a:sym typeface="Courier New"/>
              </a:rPr>
              <a:t>malloc</a:t>
            </a:r>
            <a:r>
              <a:rPr lang="en-US" sz="1741">
                <a:solidFill>
                  <a:srgbClr val="FFFFFF"/>
                </a:solidFill>
                <a:highlight>
                  <a:schemeClr val="dk1"/>
                </a:highlight>
                <a:latin typeface="Courier New"/>
                <a:ea typeface="Courier New"/>
                <a:cs typeface="Courier New"/>
                <a:sym typeface="Courier New"/>
              </a:rPr>
              <a:t>(</a:t>
            </a:r>
            <a:r>
              <a:rPr lang="en-US" sz="1741">
                <a:solidFill>
                  <a:srgbClr val="569CD6"/>
                </a:solidFill>
                <a:highlight>
                  <a:schemeClr val="dk1"/>
                </a:highlight>
                <a:latin typeface="Courier New"/>
                <a:ea typeface="Courier New"/>
                <a:cs typeface="Courier New"/>
                <a:sym typeface="Courier New"/>
              </a:rPr>
              <a:t>sizeof</a:t>
            </a:r>
            <a:r>
              <a:rPr lang="en-US" sz="1741">
                <a:solidFill>
                  <a:srgbClr val="FFFFFF"/>
                </a:solidFill>
                <a:highlight>
                  <a:schemeClr val="dk1"/>
                </a:highlight>
                <a:latin typeface="Courier New"/>
                <a:ea typeface="Courier New"/>
                <a:cs typeface="Courier New"/>
                <a:sym typeface="Courier New"/>
              </a:rPr>
              <a:t>(</a:t>
            </a:r>
            <a:r>
              <a:rPr lang="en-US" sz="1741">
                <a:solidFill>
                  <a:srgbClr val="569CD6"/>
                </a:solidFill>
                <a:highlight>
                  <a:schemeClr val="dk1"/>
                </a:highlight>
                <a:latin typeface="Courier New"/>
                <a:ea typeface="Courier New"/>
                <a:cs typeface="Courier New"/>
                <a:sym typeface="Courier New"/>
              </a:rPr>
              <a:t>struct</a:t>
            </a:r>
            <a:r>
              <a:rPr lang="en-US" sz="1741">
                <a:solidFill>
                  <a:srgbClr val="FFFFFF"/>
                </a:solidFill>
                <a:highlight>
                  <a:schemeClr val="dk1"/>
                </a:highlight>
                <a:latin typeface="Courier New"/>
                <a:ea typeface="Courier New"/>
                <a:cs typeface="Courier New"/>
                <a:sym typeface="Courier New"/>
              </a:rPr>
              <a:t> node));</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DCDCAA"/>
                </a:solidFill>
                <a:highlight>
                  <a:schemeClr val="dk1"/>
                </a:highlight>
                <a:latin typeface="Courier New"/>
                <a:ea typeface="Courier New"/>
                <a:cs typeface="Courier New"/>
                <a:sym typeface="Courier New"/>
              </a:rPr>
              <a:t>scanf</a:t>
            </a:r>
            <a:r>
              <a:rPr lang="en-US" sz="1741">
                <a:solidFill>
                  <a:srgbClr val="FFFFFF"/>
                </a:solidFill>
                <a:highlight>
                  <a:schemeClr val="dk1"/>
                </a:highlight>
                <a:latin typeface="Courier New"/>
                <a:ea typeface="Courier New"/>
                <a:cs typeface="Courier New"/>
                <a:sym typeface="Courier New"/>
              </a:rPr>
              <a:t>(</a:t>
            </a:r>
            <a:r>
              <a:rPr lang="en-US" sz="1741">
                <a:solidFill>
                  <a:srgbClr val="CE9178"/>
                </a:solidFill>
                <a:highlight>
                  <a:schemeClr val="dk1"/>
                </a:highlight>
                <a:latin typeface="Courier New"/>
                <a:ea typeface="Courier New"/>
                <a:cs typeface="Courier New"/>
                <a:sym typeface="Courier New"/>
              </a:rPr>
              <a:t>"%d"</a:t>
            </a:r>
            <a:r>
              <a:rPr lang="en-US" sz="1741">
                <a:solidFill>
                  <a:srgbClr val="FFFFFF"/>
                </a:solidFill>
                <a:highlight>
                  <a:schemeClr val="dk1"/>
                </a:highlight>
                <a:latin typeface="Courier New"/>
                <a:ea typeface="Courier New"/>
                <a:cs typeface="Courier New"/>
                <a:sym typeface="Courier New"/>
              </a:rPr>
              <a:t>,</a:t>
            </a:r>
            <a:r>
              <a:rPr lang="en-US" sz="1741">
                <a:solidFill>
                  <a:srgbClr val="D4D4D4"/>
                </a:solidFill>
                <a:highlight>
                  <a:schemeClr val="dk1"/>
                </a:highlight>
                <a:latin typeface="Courier New"/>
                <a:ea typeface="Courier New"/>
                <a:cs typeface="Courier New"/>
                <a:sym typeface="Courier New"/>
              </a:rPr>
              <a:t>&amp;</a:t>
            </a:r>
            <a:r>
              <a:rPr lang="en-US" sz="1741">
                <a:solidFill>
                  <a:srgbClr val="9CDCFE"/>
                </a:solidFill>
                <a:highlight>
                  <a:schemeClr val="dk1"/>
                </a:highlight>
                <a:latin typeface="Courier New"/>
                <a:ea typeface="Courier New"/>
                <a:cs typeface="Courier New"/>
                <a:sym typeface="Courier New"/>
              </a:rPr>
              <a:t>newnode</a:t>
            </a:r>
            <a:r>
              <a:rPr lang="en-US" sz="1741">
                <a:solidFill>
                  <a:srgbClr val="FFFFFF"/>
                </a:solidFill>
                <a:highlight>
                  <a:schemeClr val="dk1"/>
                </a:highlight>
                <a:latin typeface="Courier New"/>
                <a:ea typeface="Courier New"/>
                <a:cs typeface="Courier New"/>
                <a:sym typeface="Courier New"/>
              </a:rPr>
              <a:t>-&gt;</a:t>
            </a:r>
            <a:r>
              <a:rPr lang="en-US" sz="1741">
                <a:solidFill>
                  <a:srgbClr val="9CDCFE"/>
                </a:solidFill>
                <a:highlight>
                  <a:schemeClr val="dk1"/>
                </a:highlight>
                <a:latin typeface="Courier New"/>
                <a:ea typeface="Courier New"/>
                <a:cs typeface="Courier New"/>
                <a:sym typeface="Courier New"/>
              </a:rPr>
              <a:t>data</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9CDCFE"/>
                </a:solidFill>
                <a:highlight>
                  <a:schemeClr val="dk1"/>
                </a:highlight>
                <a:latin typeface="Courier New"/>
                <a:ea typeface="Courier New"/>
                <a:cs typeface="Courier New"/>
                <a:sym typeface="Courier New"/>
              </a:rPr>
              <a:t>newnode</a:t>
            </a:r>
            <a:r>
              <a:rPr lang="en-US" sz="1741">
                <a:solidFill>
                  <a:srgbClr val="FFFFFF"/>
                </a:solidFill>
                <a:highlight>
                  <a:schemeClr val="dk1"/>
                </a:highlight>
                <a:latin typeface="Courier New"/>
                <a:ea typeface="Courier New"/>
                <a:cs typeface="Courier New"/>
                <a:sym typeface="Courier New"/>
              </a:rPr>
              <a:t>-&gt;</a:t>
            </a:r>
            <a:r>
              <a:rPr lang="en-US" sz="1741">
                <a:solidFill>
                  <a:srgbClr val="9CDCFE"/>
                </a:solidFill>
                <a:highlight>
                  <a:schemeClr val="dk1"/>
                </a:highlight>
                <a:latin typeface="Courier New"/>
                <a:ea typeface="Courier New"/>
                <a:cs typeface="Courier New"/>
                <a:sym typeface="Courier New"/>
              </a:rPr>
              <a:t>next</a:t>
            </a:r>
            <a:r>
              <a:rPr lang="en-US" sz="1741">
                <a:solidFill>
                  <a:srgbClr val="D4D4D4"/>
                </a:solidFill>
                <a:highlight>
                  <a:schemeClr val="dk1"/>
                </a:highlight>
                <a:latin typeface="Courier New"/>
                <a:ea typeface="Courier New"/>
                <a:cs typeface="Courier New"/>
                <a:sym typeface="Courier New"/>
              </a:rPr>
              <a:t>=</a:t>
            </a:r>
            <a:r>
              <a:rPr lang="en-US" sz="1741">
                <a:solidFill>
                  <a:srgbClr val="FFFFFF"/>
                </a:solidFill>
                <a:highlight>
                  <a:schemeClr val="dk1"/>
                </a:highlight>
                <a:latin typeface="Courier New"/>
                <a:ea typeface="Courier New"/>
                <a:cs typeface="Courier New"/>
                <a:sym typeface="Courier New"/>
              </a:rPr>
              <a:t>head;    </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C586C0"/>
                </a:solidFill>
                <a:highlight>
                  <a:schemeClr val="dk1"/>
                </a:highlight>
                <a:latin typeface="Courier New"/>
                <a:ea typeface="Courier New"/>
                <a:cs typeface="Courier New"/>
                <a:sym typeface="Courier New"/>
              </a:rPr>
              <a:t>else</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C586C0"/>
                </a:solidFill>
                <a:highlight>
                  <a:schemeClr val="dk1"/>
                </a:highlight>
                <a:latin typeface="Courier New"/>
                <a:ea typeface="Courier New"/>
                <a:cs typeface="Courier New"/>
                <a:sym typeface="Courier New"/>
              </a:rPr>
              <a:t>while</a:t>
            </a:r>
            <a:r>
              <a:rPr lang="en-US" sz="1741">
                <a:solidFill>
                  <a:srgbClr val="FFFFFF"/>
                </a:solidFill>
                <a:highlight>
                  <a:schemeClr val="dk1"/>
                </a:highlight>
                <a:latin typeface="Courier New"/>
                <a:ea typeface="Courier New"/>
                <a:cs typeface="Courier New"/>
                <a:sym typeface="Courier New"/>
              </a:rPr>
              <a:t>(count</a:t>
            </a:r>
            <a:r>
              <a:rPr lang="en-US" sz="1741">
                <a:solidFill>
                  <a:srgbClr val="D4D4D4"/>
                </a:solidFill>
                <a:highlight>
                  <a:schemeClr val="dk1"/>
                </a:highlight>
                <a:latin typeface="Courier New"/>
                <a:ea typeface="Courier New"/>
                <a:cs typeface="Courier New"/>
                <a:sym typeface="Courier New"/>
              </a:rPr>
              <a:t>&lt;</a:t>
            </a:r>
            <a:r>
              <a:rPr lang="en-US" sz="1741">
                <a:solidFill>
                  <a:srgbClr val="FFFFFF"/>
                </a:solidFill>
                <a:highlight>
                  <a:schemeClr val="dk1"/>
                </a:highlight>
                <a:latin typeface="Courier New"/>
                <a:ea typeface="Courier New"/>
                <a:cs typeface="Courier New"/>
                <a:sym typeface="Courier New"/>
              </a:rPr>
              <a:t>pos</a:t>
            </a:r>
            <a:r>
              <a:rPr lang="en-US" sz="1741">
                <a:solidFill>
                  <a:srgbClr val="D4D4D4"/>
                </a:solidFill>
                <a:highlight>
                  <a:schemeClr val="dk1"/>
                </a:highlight>
                <a:latin typeface="Courier New"/>
                <a:ea typeface="Courier New"/>
                <a:cs typeface="Courier New"/>
                <a:sym typeface="Courier New"/>
              </a:rPr>
              <a:t>-</a:t>
            </a:r>
            <a:r>
              <a:rPr lang="en-US" sz="1741">
                <a:solidFill>
                  <a:srgbClr val="B5CEA8"/>
                </a:solidFill>
                <a:highlight>
                  <a:schemeClr val="dk1"/>
                </a:highlight>
                <a:latin typeface="Courier New"/>
                <a:ea typeface="Courier New"/>
                <a:cs typeface="Courier New"/>
                <a:sym typeface="Courier New"/>
              </a:rPr>
              <a:t>2</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temp</a:t>
            </a:r>
            <a:r>
              <a:rPr lang="en-US" sz="1741">
                <a:solidFill>
                  <a:srgbClr val="D4D4D4"/>
                </a:solidFill>
                <a:highlight>
                  <a:schemeClr val="dk1"/>
                </a:highlight>
                <a:latin typeface="Courier New"/>
                <a:ea typeface="Courier New"/>
                <a:cs typeface="Courier New"/>
                <a:sym typeface="Courier New"/>
              </a:rPr>
              <a:t>=</a:t>
            </a:r>
            <a:r>
              <a:rPr lang="en-US" sz="1741">
                <a:solidFill>
                  <a:srgbClr val="9CDCFE"/>
                </a:solidFill>
                <a:highlight>
                  <a:schemeClr val="dk1"/>
                </a:highlight>
                <a:latin typeface="Courier New"/>
                <a:ea typeface="Courier New"/>
                <a:cs typeface="Courier New"/>
                <a:sym typeface="Courier New"/>
              </a:rPr>
              <a:t>temp</a:t>
            </a:r>
            <a:r>
              <a:rPr lang="en-US" sz="1741">
                <a:solidFill>
                  <a:srgbClr val="FFFFFF"/>
                </a:solidFill>
                <a:highlight>
                  <a:schemeClr val="dk1"/>
                </a:highlight>
                <a:latin typeface="Courier New"/>
                <a:ea typeface="Courier New"/>
                <a:cs typeface="Courier New"/>
                <a:sym typeface="Courier New"/>
              </a:rPr>
              <a:t>-&gt;</a:t>
            </a:r>
            <a:r>
              <a:rPr lang="en-US" sz="1741">
                <a:solidFill>
                  <a:srgbClr val="9CDCFE"/>
                </a:solidFill>
                <a:highlight>
                  <a:schemeClr val="dk1"/>
                </a:highlight>
                <a:latin typeface="Courier New"/>
                <a:ea typeface="Courier New"/>
                <a:cs typeface="Courier New"/>
                <a:sym typeface="Courier New"/>
              </a:rPr>
              <a:t>next</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count</a:t>
            </a:r>
            <a:r>
              <a:rPr lang="en-US" sz="1741">
                <a:solidFill>
                  <a:srgbClr val="D4D4D4"/>
                </a:solidFill>
                <a:highlight>
                  <a:schemeClr val="dk1"/>
                </a:highlight>
                <a:latin typeface="Courier New"/>
                <a:ea typeface="Courier New"/>
                <a:cs typeface="Courier New"/>
                <a:sym typeface="Courier New"/>
              </a:rPr>
              <a:t>++</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newnode</a:t>
            </a:r>
            <a:r>
              <a:rPr lang="en-US" sz="1741">
                <a:solidFill>
                  <a:srgbClr val="D4D4D4"/>
                </a:solidFill>
                <a:highlight>
                  <a:schemeClr val="dk1"/>
                </a:highlight>
                <a:latin typeface="Courier New"/>
                <a:ea typeface="Courier New"/>
                <a:cs typeface="Courier New"/>
                <a:sym typeface="Courier New"/>
              </a:rPr>
              <a:t>=</a:t>
            </a:r>
            <a:r>
              <a:rPr lang="en-US" sz="1741">
                <a:solidFill>
                  <a:srgbClr val="FFFFFF"/>
                </a:solidFill>
                <a:highlight>
                  <a:schemeClr val="dk1"/>
                </a:highlight>
                <a:latin typeface="Courier New"/>
                <a:ea typeface="Courier New"/>
                <a:cs typeface="Courier New"/>
                <a:sym typeface="Courier New"/>
              </a:rPr>
              <a:t>(</a:t>
            </a:r>
            <a:r>
              <a:rPr lang="en-US" sz="1741">
                <a:solidFill>
                  <a:srgbClr val="569CD6"/>
                </a:solidFill>
                <a:highlight>
                  <a:schemeClr val="dk1"/>
                </a:highlight>
                <a:latin typeface="Courier New"/>
                <a:ea typeface="Courier New"/>
                <a:cs typeface="Courier New"/>
                <a:sym typeface="Courier New"/>
              </a:rPr>
              <a:t>struct</a:t>
            </a:r>
            <a:r>
              <a:rPr lang="en-US" sz="1741">
                <a:solidFill>
                  <a:srgbClr val="FFFFFF"/>
                </a:solidFill>
                <a:highlight>
                  <a:schemeClr val="dk1"/>
                </a:highlight>
                <a:latin typeface="Courier New"/>
                <a:ea typeface="Courier New"/>
                <a:cs typeface="Courier New"/>
                <a:sym typeface="Courier New"/>
              </a:rPr>
              <a:t> node</a:t>
            </a:r>
            <a:r>
              <a:rPr lang="en-US" sz="1741">
                <a:solidFill>
                  <a:srgbClr val="D4D4D4"/>
                </a:solidFill>
                <a:highlight>
                  <a:schemeClr val="dk1"/>
                </a:highlight>
                <a:latin typeface="Courier New"/>
                <a:ea typeface="Courier New"/>
                <a:cs typeface="Courier New"/>
                <a:sym typeface="Courier New"/>
              </a:rPr>
              <a:t>*</a:t>
            </a:r>
            <a:r>
              <a:rPr lang="en-US" sz="1741">
                <a:solidFill>
                  <a:srgbClr val="FFFFFF"/>
                </a:solidFill>
                <a:highlight>
                  <a:schemeClr val="dk1"/>
                </a:highlight>
                <a:latin typeface="Courier New"/>
                <a:ea typeface="Courier New"/>
                <a:cs typeface="Courier New"/>
                <a:sym typeface="Courier New"/>
              </a:rPr>
              <a:t>)</a:t>
            </a:r>
            <a:r>
              <a:rPr lang="en-US" sz="1741">
                <a:solidFill>
                  <a:srgbClr val="DCDCAA"/>
                </a:solidFill>
                <a:highlight>
                  <a:schemeClr val="dk1"/>
                </a:highlight>
                <a:latin typeface="Courier New"/>
                <a:ea typeface="Courier New"/>
                <a:cs typeface="Courier New"/>
                <a:sym typeface="Courier New"/>
              </a:rPr>
              <a:t>malloc</a:t>
            </a:r>
            <a:r>
              <a:rPr lang="en-US" sz="1741">
                <a:solidFill>
                  <a:srgbClr val="FFFFFF"/>
                </a:solidFill>
                <a:highlight>
                  <a:schemeClr val="dk1"/>
                </a:highlight>
                <a:latin typeface="Courier New"/>
                <a:ea typeface="Courier New"/>
                <a:cs typeface="Courier New"/>
                <a:sym typeface="Courier New"/>
              </a:rPr>
              <a:t>(</a:t>
            </a:r>
            <a:r>
              <a:rPr lang="en-US" sz="1741">
                <a:solidFill>
                  <a:srgbClr val="569CD6"/>
                </a:solidFill>
                <a:highlight>
                  <a:schemeClr val="dk1"/>
                </a:highlight>
                <a:latin typeface="Courier New"/>
                <a:ea typeface="Courier New"/>
                <a:cs typeface="Courier New"/>
                <a:sym typeface="Courier New"/>
              </a:rPr>
              <a:t>sizeof</a:t>
            </a:r>
            <a:r>
              <a:rPr lang="en-US" sz="1741">
                <a:solidFill>
                  <a:srgbClr val="FFFFFF"/>
                </a:solidFill>
                <a:highlight>
                  <a:schemeClr val="dk1"/>
                </a:highlight>
                <a:latin typeface="Courier New"/>
                <a:ea typeface="Courier New"/>
                <a:cs typeface="Courier New"/>
                <a:sym typeface="Courier New"/>
              </a:rPr>
              <a:t>(</a:t>
            </a:r>
            <a:r>
              <a:rPr lang="en-US" sz="1741">
                <a:solidFill>
                  <a:srgbClr val="569CD6"/>
                </a:solidFill>
                <a:highlight>
                  <a:schemeClr val="dk1"/>
                </a:highlight>
                <a:latin typeface="Courier New"/>
                <a:ea typeface="Courier New"/>
                <a:cs typeface="Courier New"/>
                <a:sym typeface="Courier New"/>
              </a:rPr>
              <a:t>struct</a:t>
            </a:r>
            <a:r>
              <a:rPr lang="en-US" sz="1741">
                <a:solidFill>
                  <a:srgbClr val="FFFFFF"/>
                </a:solidFill>
                <a:highlight>
                  <a:schemeClr val="dk1"/>
                </a:highlight>
                <a:latin typeface="Courier New"/>
                <a:ea typeface="Courier New"/>
                <a:cs typeface="Courier New"/>
                <a:sym typeface="Courier New"/>
              </a:rPr>
              <a:t> node));</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DCDCAA"/>
                </a:solidFill>
                <a:highlight>
                  <a:schemeClr val="dk1"/>
                </a:highlight>
                <a:latin typeface="Courier New"/>
                <a:ea typeface="Courier New"/>
                <a:cs typeface="Courier New"/>
                <a:sym typeface="Courier New"/>
              </a:rPr>
              <a:t>printf</a:t>
            </a:r>
            <a:r>
              <a:rPr lang="en-US" sz="1741">
                <a:solidFill>
                  <a:srgbClr val="FFFFFF"/>
                </a:solidFill>
                <a:highlight>
                  <a:schemeClr val="dk1"/>
                </a:highlight>
                <a:latin typeface="Courier New"/>
                <a:ea typeface="Courier New"/>
                <a:cs typeface="Courier New"/>
                <a:sym typeface="Courier New"/>
              </a:rPr>
              <a:t>(</a:t>
            </a:r>
            <a:r>
              <a:rPr lang="en-US" sz="1741">
                <a:solidFill>
                  <a:srgbClr val="CE9178"/>
                </a:solidFill>
                <a:highlight>
                  <a:schemeClr val="dk1"/>
                </a:highlight>
                <a:latin typeface="Courier New"/>
                <a:ea typeface="Courier New"/>
                <a:cs typeface="Courier New"/>
                <a:sym typeface="Courier New"/>
              </a:rPr>
              <a:t>"Enter the new node data"</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DCDCAA"/>
                </a:solidFill>
                <a:highlight>
                  <a:schemeClr val="dk1"/>
                </a:highlight>
                <a:latin typeface="Courier New"/>
                <a:ea typeface="Courier New"/>
                <a:cs typeface="Courier New"/>
                <a:sym typeface="Courier New"/>
              </a:rPr>
              <a:t>scanf</a:t>
            </a:r>
            <a:r>
              <a:rPr lang="en-US" sz="1741">
                <a:solidFill>
                  <a:srgbClr val="FFFFFF"/>
                </a:solidFill>
                <a:highlight>
                  <a:schemeClr val="dk1"/>
                </a:highlight>
                <a:latin typeface="Courier New"/>
                <a:ea typeface="Courier New"/>
                <a:cs typeface="Courier New"/>
                <a:sym typeface="Courier New"/>
              </a:rPr>
              <a:t>(</a:t>
            </a:r>
            <a:r>
              <a:rPr lang="en-US" sz="1741">
                <a:solidFill>
                  <a:srgbClr val="CE9178"/>
                </a:solidFill>
                <a:highlight>
                  <a:schemeClr val="dk1"/>
                </a:highlight>
                <a:latin typeface="Courier New"/>
                <a:ea typeface="Courier New"/>
                <a:cs typeface="Courier New"/>
                <a:sym typeface="Courier New"/>
              </a:rPr>
              <a:t>"%d"</a:t>
            </a:r>
            <a:r>
              <a:rPr lang="en-US" sz="1741">
                <a:solidFill>
                  <a:srgbClr val="FFFFFF"/>
                </a:solidFill>
                <a:highlight>
                  <a:schemeClr val="dk1"/>
                </a:highlight>
                <a:latin typeface="Courier New"/>
                <a:ea typeface="Courier New"/>
                <a:cs typeface="Courier New"/>
                <a:sym typeface="Courier New"/>
              </a:rPr>
              <a:t>,</a:t>
            </a:r>
            <a:r>
              <a:rPr lang="en-US" sz="1741">
                <a:solidFill>
                  <a:srgbClr val="D4D4D4"/>
                </a:solidFill>
                <a:highlight>
                  <a:schemeClr val="dk1"/>
                </a:highlight>
                <a:latin typeface="Courier New"/>
                <a:ea typeface="Courier New"/>
                <a:cs typeface="Courier New"/>
                <a:sym typeface="Courier New"/>
              </a:rPr>
              <a:t>&amp;</a:t>
            </a:r>
            <a:r>
              <a:rPr lang="en-US" sz="1741">
                <a:solidFill>
                  <a:srgbClr val="9CDCFE"/>
                </a:solidFill>
                <a:highlight>
                  <a:schemeClr val="dk1"/>
                </a:highlight>
                <a:latin typeface="Courier New"/>
                <a:ea typeface="Courier New"/>
                <a:cs typeface="Courier New"/>
                <a:sym typeface="Courier New"/>
              </a:rPr>
              <a:t>newnode</a:t>
            </a:r>
            <a:r>
              <a:rPr lang="en-US" sz="1741">
                <a:solidFill>
                  <a:srgbClr val="FFFFFF"/>
                </a:solidFill>
                <a:highlight>
                  <a:schemeClr val="dk1"/>
                </a:highlight>
                <a:latin typeface="Courier New"/>
                <a:ea typeface="Courier New"/>
                <a:cs typeface="Courier New"/>
                <a:sym typeface="Courier New"/>
              </a:rPr>
              <a:t>-&gt;</a:t>
            </a:r>
            <a:r>
              <a:rPr lang="en-US" sz="1741">
                <a:solidFill>
                  <a:srgbClr val="9CDCFE"/>
                </a:solidFill>
                <a:highlight>
                  <a:schemeClr val="dk1"/>
                </a:highlight>
                <a:latin typeface="Courier New"/>
                <a:ea typeface="Courier New"/>
                <a:cs typeface="Courier New"/>
                <a:sym typeface="Courier New"/>
              </a:rPr>
              <a:t>data</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9CDCFE"/>
                </a:solidFill>
                <a:highlight>
                  <a:schemeClr val="dk1"/>
                </a:highlight>
                <a:latin typeface="Courier New"/>
                <a:ea typeface="Courier New"/>
                <a:cs typeface="Courier New"/>
                <a:sym typeface="Courier New"/>
              </a:rPr>
              <a:t>newnode</a:t>
            </a:r>
            <a:r>
              <a:rPr lang="en-US" sz="1741">
                <a:solidFill>
                  <a:srgbClr val="FFFFFF"/>
                </a:solidFill>
                <a:highlight>
                  <a:schemeClr val="dk1"/>
                </a:highlight>
                <a:latin typeface="Courier New"/>
                <a:ea typeface="Courier New"/>
                <a:cs typeface="Courier New"/>
                <a:sym typeface="Courier New"/>
              </a:rPr>
              <a:t>-&gt;</a:t>
            </a:r>
            <a:r>
              <a:rPr lang="en-US" sz="1741">
                <a:solidFill>
                  <a:srgbClr val="9CDCFE"/>
                </a:solidFill>
                <a:highlight>
                  <a:schemeClr val="dk1"/>
                </a:highlight>
                <a:latin typeface="Courier New"/>
                <a:ea typeface="Courier New"/>
                <a:cs typeface="Courier New"/>
                <a:sym typeface="Courier New"/>
              </a:rPr>
              <a:t>next</a:t>
            </a:r>
            <a:r>
              <a:rPr lang="en-US" sz="1741">
                <a:solidFill>
                  <a:srgbClr val="D4D4D4"/>
                </a:solidFill>
                <a:highlight>
                  <a:schemeClr val="dk1"/>
                </a:highlight>
                <a:latin typeface="Courier New"/>
                <a:ea typeface="Courier New"/>
                <a:cs typeface="Courier New"/>
                <a:sym typeface="Courier New"/>
              </a:rPr>
              <a:t>=</a:t>
            </a:r>
            <a:r>
              <a:rPr lang="en-US" sz="1741">
                <a:solidFill>
                  <a:srgbClr val="9CDCFE"/>
                </a:solidFill>
                <a:highlight>
                  <a:schemeClr val="dk1"/>
                </a:highlight>
                <a:latin typeface="Courier New"/>
                <a:ea typeface="Courier New"/>
                <a:cs typeface="Courier New"/>
                <a:sym typeface="Courier New"/>
              </a:rPr>
              <a:t>temp</a:t>
            </a:r>
            <a:r>
              <a:rPr lang="en-US" sz="1741">
                <a:solidFill>
                  <a:srgbClr val="FFFFFF"/>
                </a:solidFill>
                <a:highlight>
                  <a:schemeClr val="dk1"/>
                </a:highlight>
                <a:latin typeface="Courier New"/>
                <a:ea typeface="Courier New"/>
                <a:cs typeface="Courier New"/>
                <a:sym typeface="Courier New"/>
              </a:rPr>
              <a:t>-&gt;</a:t>
            </a:r>
            <a:r>
              <a:rPr lang="en-US" sz="1741">
                <a:solidFill>
                  <a:srgbClr val="9CDCFE"/>
                </a:solidFill>
                <a:highlight>
                  <a:schemeClr val="dk1"/>
                </a:highlight>
                <a:latin typeface="Courier New"/>
                <a:ea typeface="Courier New"/>
                <a:cs typeface="Courier New"/>
                <a:sym typeface="Courier New"/>
              </a:rPr>
              <a:t>next</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9CDCFE"/>
                </a:solidFill>
                <a:highlight>
                  <a:schemeClr val="dk1"/>
                </a:highlight>
                <a:latin typeface="Courier New"/>
                <a:ea typeface="Courier New"/>
                <a:cs typeface="Courier New"/>
                <a:sym typeface="Courier New"/>
              </a:rPr>
              <a:t>temp</a:t>
            </a:r>
            <a:r>
              <a:rPr lang="en-US" sz="1741">
                <a:solidFill>
                  <a:srgbClr val="FFFFFF"/>
                </a:solidFill>
                <a:highlight>
                  <a:schemeClr val="dk1"/>
                </a:highlight>
                <a:latin typeface="Courier New"/>
                <a:ea typeface="Courier New"/>
                <a:cs typeface="Courier New"/>
                <a:sym typeface="Courier New"/>
              </a:rPr>
              <a:t>-&gt;</a:t>
            </a:r>
            <a:r>
              <a:rPr lang="en-US" sz="1741">
                <a:solidFill>
                  <a:srgbClr val="9CDCFE"/>
                </a:solidFill>
                <a:highlight>
                  <a:schemeClr val="dk1"/>
                </a:highlight>
                <a:latin typeface="Courier New"/>
                <a:ea typeface="Courier New"/>
                <a:cs typeface="Courier New"/>
                <a:sym typeface="Courier New"/>
              </a:rPr>
              <a:t>next</a:t>
            </a:r>
            <a:r>
              <a:rPr lang="en-US" sz="1741">
                <a:solidFill>
                  <a:srgbClr val="D4D4D4"/>
                </a:solidFill>
                <a:highlight>
                  <a:schemeClr val="dk1"/>
                </a:highlight>
                <a:latin typeface="Courier New"/>
                <a:ea typeface="Courier New"/>
                <a:cs typeface="Courier New"/>
                <a:sym typeface="Courier New"/>
              </a:rPr>
              <a:t>=</a:t>
            </a:r>
            <a:r>
              <a:rPr lang="en-US" sz="1741">
                <a:solidFill>
                  <a:srgbClr val="FFFFFF"/>
                </a:solidFill>
                <a:highlight>
                  <a:schemeClr val="dk1"/>
                </a:highlight>
                <a:latin typeface="Courier New"/>
                <a:ea typeface="Courier New"/>
                <a:cs typeface="Courier New"/>
                <a:sym typeface="Courier New"/>
              </a:rPr>
              <a:t>newnode;</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temp</a:t>
            </a:r>
            <a:r>
              <a:rPr lang="en-US" sz="1741">
                <a:solidFill>
                  <a:srgbClr val="D4D4D4"/>
                </a:solidFill>
                <a:highlight>
                  <a:schemeClr val="dk1"/>
                </a:highlight>
                <a:latin typeface="Courier New"/>
                <a:ea typeface="Courier New"/>
                <a:cs typeface="Courier New"/>
                <a:sym typeface="Courier New"/>
              </a:rPr>
              <a:t>=</a:t>
            </a:r>
            <a:r>
              <a:rPr lang="en-US" sz="1741">
                <a:solidFill>
                  <a:srgbClr val="FFFFFF"/>
                </a:solidFill>
                <a:highlight>
                  <a:schemeClr val="dk1"/>
                </a:highlight>
                <a:latin typeface="Courier New"/>
                <a:ea typeface="Courier New"/>
                <a:cs typeface="Courier New"/>
                <a:sym typeface="Courier New"/>
              </a:rPr>
              <a:t>head;</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C586C0"/>
                </a:solidFill>
                <a:highlight>
                  <a:schemeClr val="dk1"/>
                </a:highlight>
                <a:latin typeface="Courier New"/>
                <a:ea typeface="Courier New"/>
                <a:cs typeface="Courier New"/>
                <a:sym typeface="Courier New"/>
              </a:rPr>
              <a:t>while</a:t>
            </a:r>
            <a:r>
              <a:rPr lang="en-US" sz="1741">
                <a:solidFill>
                  <a:srgbClr val="FFFFFF"/>
                </a:solidFill>
                <a:highlight>
                  <a:schemeClr val="dk1"/>
                </a:highlight>
                <a:latin typeface="Courier New"/>
                <a:ea typeface="Courier New"/>
                <a:cs typeface="Courier New"/>
                <a:sym typeface="Courier New"/>
              </a:rPr>
              <a:t> (temp</a:t>
            </a:r>
            <a:r>
              <a:rPr lang="en-US" sz="1741">
                <a:solidFill>
                  <a:srgbClr val="D4D4D4"/>
                </a:solidFill>
                <a:highlight>
                  <a:schemeClr val="dk1"/>
                </a:highlight>
                <a:latin typeface="Courier New"/>
                <a:ea typeface="Courier New"/>
                <a:cs typeface="Courier New"/>
                <a:sym typeface="Courier New"/>
              </a:rPr>
              <a:t>!=</a:t>
            </a:r>
            <a:r>
              <a:rPr lang="en-US" sz="1741">
                <a:solidFill>
                  <a:srgbClr val="569CD6"/>
                </a:solidFill>
                <a:highlight>
                  <a:schemeClr val="dk1"/>
                </a:highlight>
                <a:latin typeface="Courier New"/>
                <a:ea typeface="Courier New"/>
                <a:cs typeface="Courier New"/>
                <a:sym typeface="Courier New"/>
              </a:rPr>
              <a:t>NULL</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r>
              <a:rPr lang="en-US" sz="1741">
                <a:solidFill>
                  <a:srgbClr val="DCDCAA"/>
                </a:solidFill>
                <a:highlight>
                  <a:schemeClr val="dk1"/>
                </a:highlight>
                <a:latin typeface="Courier New"/>
                <a:ea typeface="Courier New"/>
                <a:cs typeface="Courier New"/>
                <a:sym typeface="Courier New"/>
              </a:rPr>
              <a:t>printf</a:t>
            </a:r>
            <a:r>
              <a:rPr lang="en-US" sz="1741">
                <a:solidFill>
                  <a:srgbClr val="FFFFFF"/>
                </a:solidFill>
                <a:highlight>
                  <a:schemeClr val="dk1"/>
                </a:highlight>
                <a:latin typeface="Courier New"/>
                <a:ea typeface="Courier New"/>
                <a:cs typeface="Courier New"/>
                <a:sym typeface="Courier New"/>
              </a:rPr>
              <a:t>(</a:t>
            </a:r>
            <a:r>
              <a:rPr lang="en-US" sz="1741">
                <a:solidFill>
                  <a:srgbClr val="CE9178"/>
                </a:solidFill>
                <a:highlight>
                  <a:schemeClr val="dk1"/>
                </a:highlight>
                <a:latin typeface="Courier New"/>
                <a:ea typeface="Courier New"/>
                <a:cs typeface="Courier New"/>
                <a:sym typeface="Courier New"/>
              </a:rPr>
              <a:t>"%d</a:t>
            </a:r>
            <a:r>
              <a:rPr lang="en-US" sz="1741">
                <a:solidFill>
                  <a:srgbClr val="569CD6"/>
                </a:solidFill>
                <a:highlight>
                  <a:schemeClr val="dk1"/>
                </a:highlight>
                <a:latin typeface="Courier New"/>
                <a:ea typeface="Courier New"/>
                <a:cs typeface="Courier New"/>
                <a:sym typeface="Courier New"/>
              </a:rPr>
              <a:t>\n</a:t>
            </a:r>
            <a:r>
              <a:rPr lang="en-US" sz="1741">
                <a:solidFill>
                  <a:srgbClr val="CE9178"/>
                </a:solidFill>
                <a:highlight>
                  <a:schemeClr val="dk1"/>
                </a:highlight>
                <a:latin typeface="Courier New"/>
                <a:ea typeface="Courier New"/>
                <a:cs typeface="Courier New"/>
                <a:sym typeface="Courier New"/>
              </a:rPr>
              <a:t>"</a:t>
            </a:r>
            <a:r>
              <a:rPr lang="en-US" sz="1741">
                <a:solidFill>
                  <a:srgbClr val="FFFFFF"/>
                </a:solidFill>
                <a:highlight>
                  <a:schemeClr val="dk1"/>
                </a:highlight>
                <a:latin typeface="Courier New"/>
                <a:ea typeface="Courier New"/>
                <a:cs typeface="Courier New"/>
                <a:sym typeface="Courier New"/>
              </a:rPr>
              <a:t>,</a:t>
            </a:r>
            <a:r>
              <a:rPr lang="en-US" sz="1741">
                <a:solidFill>
                  <a:srgbClr val="9CDCFE"/>
                </a:solidFill>
                <a:highlight>
                  <a:schemeClr val="dk1"/>
                </a:highlight>
                <a:latin typeface="Courier New"/>
                <a:ea typeface="Courier New"/>
                <a:cs typeface="Courier New"/>
                <a:sym typeface="Courier New"/>
              </a:rPr>
              <a:t>temp</a:t>
            </a:r>
            <a:r>
              <a:rPr lang="en-US" sz="1741">
                <a:solidFill>
                  <a:srgbClr val="FFFFFF"/>
                </a:solidFill>
                <a:highlight>
                  <a:schemeClr val="dk1"/>
                </a:highlight>
                <a:latin typeface="Courier New"/>
                <a:ea typeface="Courier New"/>
                <a:cs typeface="Courier New"/>
                <a:sym typeface="Courier New"/>
              </a:rPr>
              <a:t>-&gt;</a:t>
            </a:r>
            <a:r>
              <a:rPr lang="en-US" sz="1741">
                <a:solidFill>
                  <a:srgbClr val="9CDCFE"/>
                </a:solidFill>
                <a:highlight>
                  <a:schemeClr val="dk1"/>
                </a:highlight>
                <a:latin typeface="Courier New"/>
                <a:ea typeface="Courier New"/>
                <a:cs typeface="Courier New"/>
                <a:sym typeface="Courier New"/>
              </a:rPr>
              <a:t>data</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temp</a:t>
            </a:r>
            <a:r>
              <a:rPr lang="en-US" sz="1741">
                <a:solidFill>
                  <a:srgbClr val="D4D4D4"/>
                </a:solidFill>
                <a:highlight>
                  <a:schemeClr val="dk1"/>
                </a:highlight>
                <a:latin typeface="Courier New"/>
                <a:ea typeface="Courier New"/>
                <a:cs typeface="Courier New"/>
                <a:sym typeface="Courier New"/>
              </a:rPr>
              <a:t>=</a:t>
            </a:r>
            <a:r>
              <a:rPr lang="en-US" sz="1741">
                <a:solidFill>
                  <a:srgbClr val="9CDCFE"/>
                </a:solidFill>
                <a:highlight>
                  <a:schemeClr val="dk1"/>
                </a:highlight>
                <a:latin typeface="Courier New"/>
                <a:ea typeface="Courier New"/>
                <a:cs typeface="Courier New"/>
                <a:sym typeface="Courier New"/>
              </a:rPr>
              <a:t>temp</a:t>
            </a:r>
            <a:r>
              <a:rPr lang="en-US" sz="1741">
                <a:solidFill>
                  <a:srgbClr val="FFFFFF"/>
                </a:solidFill>
                <a:highlight>
                  <a:schemeClr val="dk1"/>
                </a:highlight>
                <a:latin typeface="Courier New"/>
                <a:ea typeface="Courier New"/>
                <a:cs typeface="Courier New"/>
                <a:sym typeface="Courier New"/>
              </a:rPr>
              <a:t>-&gt;</a:t>
            </a:r>
            <a:r>
              <a:rPr lang="en-US" sz="1741">
                <a:solidFill>
                  <a:srgbClr val="9CDCFE"/>
                </a:solidFill>
                <a:highlight>
                  <a:schemeClr val="dk1"/>
                </a:highlight>
                <a:latin typeface="Courier New"/>
                <a:ea typeface="Courier New"/>
                <a:cs typeface="Courier New"/>
                <a:sym typeface="Courier New"/>
              </a:rPr>
              <a:t>next</a:t>
            </a: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    }</a:t>
            </a:r>
            <a:endParaRPr sz="1741">
              <a:solidFill>
                <a:srgbClr val="FFFFFF"/>
              </a:solidFill>
              <a:highlight>
                <a:schemeClr val="dk1"/>
              </a:highlight>
              <a:latin typeface="Courier New"/>
              <a:ea typeface="Courier New"/>
              <a:cs typeface="Courier New"/>
              <a:sym typeface="Courier New"/>
            </a:endParaRPr>
          </a:p>
          <a:p>
            <a:pPr marL="0" lvl="0" indent="0" algn="l" rtl="0">
              <a:lnSpc>
                <a:spcPct val="115714"/>
              </a:lnSpc>
              <a:spcBef>
                <a:spcPts val="0"/>
              </a:spcBef>
              <a:spcAft>
                <a:spcPts val="0"/>
              </a:spcAft>
              <a:buClr>
                <a:schemeClr val="dk1"/>
              </a:buClr>
              <a:buSzPts val="1100"/>
              <a:buFont typeface="Arial"/>
              <a:buNone/>
            </a:pPr>
            <a:r>
              <a:rPr lang="en-US" sz="1741">
                <a:solidFill>
                  <a:srgbClr val="FFFFFF"/>
                </a:solidFill>
                <a:highlight>
                  <a:schemeClr val="dk1"/>
                </a:highlight>
                <a:latin typeface="Courier New"/>
                <a:ea typeface="Courier New"/>
                <a:cs typeface="Courier New"/>
                <a:sym typeface="Courier New"/>
              </a:rPr>
              <a:t>}</a:t>
            </a:r>
            <a:endParaRPr sz="1741">
              <a:solidFill>
                <a:srgbClr val="FFFFFF"/>
              </a:solidFill>
              <a:highlight>
                <a:schemeClr val="dk1"/>
              </a:highlight>
              <a:latin typeface="Courier New"/>
              <a:ea typeface="Courier New"/>
              <a:cs typeface="Courier New"/>
              <a:sym typeface="Courier New"/>
            </a:endParaRPr>
          </a:p>
          <a:p>
            <a:pPr marL="0" lvl="0" indent="0" algn="l" rtl="0">
              <a:lnSpc>
                <a:spcPct val="80000"/>
              </a:lnSpc>
              <a:spcBef>
                <a:spcPts val="56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397"/>
        <p:cNvGrpSpPr/>
        <p:nvPr/>
      </p:nvGrpSpPr>
      <p:grpSpPr>
        <a:xfrm>
          <a:off x="0" y="0"/>
          <a:ext cx="0" cy="0"/>
          <a:chOff x="0" y="0"/>
          <a:chExt cx="0" cy="0"/>
        </a:xfrm>
      </p:grpSpPr>
      <p:pic>
        <p:nvPicPr>
          <p:cNvPr id="398" name="Google Shape;398;p29"/>
          <p:cNvPicPr preferRelativeResize="0"/>
          <p:nvPr/>
        </p:nvPicPr>
        <p:blipFill rotWithShape="1">
          <a:blip r:embed="rId3">
            <a:alphaModFix/>
          </a:blip>
          <a:srcRect/>
          <a:stretch/>
        </p:blipFill>
        <p:spPr>
          <a:xfrm>
            <a:off x="1546729" y="144398"/>
            <a:ext cx="15006686" cy="9998205"/>
          </a:xfrm>
          <a:prstGeom prst="rect">
            <a:avLst/>
          </a:prstGeom>
          <a:noFill/>
          <a:ln>
            <a:noFill/>
          </a:ln>
        </p:spPr>
      </p:pic>
      <p:pic>
        <p:nvPicPr>
          <p:cNvPr id="399" name="Google Shape;399;p29"/>
          <p:cNvPicPr preferRelativeResize="0"/>
          <p:nvPr/>
        </p:nvPicPr>
        <p:blipFill rotWithShape="1">
          <a:blip r:embed="rId4">
            <a:alphaModFix/>
          </a:blip>
          <a:srcRect/>
          <a:stretch/>
        </p:blipFill>
        <p:spPr>
          <a:xfrm>
            <a:off x="13762382" y="668658"/>
            <a:ext cx="1786096" cy="1989481"/>
          </a:xfrm>
          <a:prstGeom prst="rect">
            <a:avLst/>
          </a:prstGeom>
          <a:noFill/>
          <a:ln>
            <a:noFill/>
          </a:ln>
        </p:spPr>
      </p:pic>
      <p:pic>
        <p:nvPicPr>
          <p:cNvPr id="400" name="Google Shape;400;p29"/>
          <p:cNvPicPr preferRelativeResize="0"/>
          <p:nvPr/>
        </p:nvPicPr>
        <p:blipFill rotWithShape="1">
          <a:blip r:embed="rId4">
            <a:alphaModFix/>
          </a:blip>
          <a:srcRect/>
          <a:stretch/>
        </p:blipFill>
        <p:spPr>
          <a:xfrm>
            <a:off x="4796389" y="7499501"/>
            <a:ext cx="878556" cy="97859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129"/>
        <p:cNvGrpSpPr/>
        <p:nvPr/>
      </p:nvGrpSpPr>
      <p:grpSpPr>
        <a:xfrm>
          <a:off x="0" y="0"/>
          <a:ext cx="0" cy="0"/>
          <a:chOff x="0" y="0"/>
          <a:chExt cx="0" cy="0"/>
        </a:xfrm>
      </p:grpSpPr>
      <p:sp>
        <p:nvSpPr>
          <p:cNvPr id="130" name="Google Shape;130;p5"/>
          <p:cNvSpPr txBox="1"/>
          <p:nvPr/>
        </p:nvSpPr>
        <p:spPr>
          <a:xfrm>
            <a:off x="842088" y="159030"/>
            <a:ext cx="6506170" cy="1609091"/>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US" sz="9399" b="0" i="0" u="none" strike="noStrike" cap="none">
                <a:solidFill>
                  <a:srgbClr val="FFFFFF"/>
                </a:solidFill>
                <a:latin typeface="Arial"/>
                <a:ea typeface="Arial"/>
                <a:cs typeface="Arial"/>
                <a:sym typeface="Arial"/>
              </a:rPr>
              <a:t>Data Types</a:t>
            </a:r>
            <a:endParaRPr/>
          </a:p>
        </p:txBody>
      </p:sp>
      <p:sp>
        <p:nvSpPr>
          <p:cNvPr id="131" name="Google Shape;131;p5"/>
          <p:cNvSpPr txBox="1"/>
          <p:nvPr/>
        </p:nvSpPr>
        <p:spPr>
          <a:xfrm>
            <a:off x="172169" y="1644295"/>
            <a:ext cx="17943662" cy="9275040"/>
          </a:xfrm>
          <a:prstGeom prst="rect">
            <a:avLst/>
          </a:prstGeom>
          <a:noFill/>
          <a:ln>
            <a:noFill/>
          </a:ln>
        </p:spPr>
        <p:txBody>
          <a:bodyPr spcFirstLastPara="1" wrap="square" lIns="0" tIns="0" rIns="0" bIns="0" anchor="t" anchorCtr="0">
            <a:spAutoFit/>
          </a:bodyPr>
          <a:lstStyle/>
          <a:p>
            <a:pPr marL="777240" marR="0" lvl="1" indent="-388620" algn="l" rtl="0">
              <a:lnSpc>
                <a:spcPct val="155000"/>
              </a:lnSpc>
              <a:spcBef>
                <a:spcPts val="0"/>
              </a:spcBef>
              <a:spcAft>
                <a:spcPts val="0"/>
              </a:spcAft>
              <a:buClr>
                <a:srgbClr val="000000"/>
              </a:buClr>
              <a:buSzPts val="3600"/>
              <a:buFont typeface="Arial"/>
              <a:buChar char="•"/>
            </a:pPr>
            <a:r>
              <a:rPr lang="en-US" sz="3600" b="0" i="0" u="none" strike="noStrike" cap="none">
                <a:solidFill>
                  <a:srgbClr val="000000"/>
                </a:solidFill>
                <a:latin typeface="Archivo Black"/>
                <a:ea typeface="Archivo Black"/>
                <a:cs typeface="Archivo Black"/>
                <a:sym typeface="Archivo Black"/>
              </a:rPr>
              <a:t>A data type is a classification of data which tells the compiler or interpreter how the programmer intends to use the data. </a:t>
            </a:r>
            <a:endParaRPr/>
          </a:p>
          <a:p>
            <a:pPr marL="777240" marR="0" lvl="1" indent="-388620" algn="l" rtl="0">
              <a:lnSpc>
                <a:spcPct val="155000"/>
              </a:lnSpc>
              <a:spcBef>
                <a:spcPts val="0"/>
              </a:spcBef>
              <a:spcAft>
                <a:spcPts val="0"/>
              </a:spcAft>
              <a:buClr>
                <a:srgbClr val="000000"/>
              </a:buClr>
              <a:buSzPts val="3600"/>
              <a:buFont typeface="Arial"/>
              <a:buChar char="•"/>
            </a:pPr>
            <a:r>
              <a:rPr lang="en-US" sz="3600" b="0" i="0" u="none" strike="noStrike" cap="none">
                <a:solidFill>
                  <a:srgbClr val="000000"/>
                </a:solidFill>
                <a:latin typeface="Archivo Black"/>
                <a:ea typeface="Archivo Black"/>
                <a:cs typeface="Archivo Black"/>
                <a:sym typeface="Archivo Black"/>
              </a:rPr>
              <a:t>A data type specifies the type of data that a variable can store  such as integer, Char, Float.</a:t>
            </a:r>
            <a:endParaRPr/>
          </a:p>
          <a:p>
            <a:pPr marL="777240" marR="0" lvl="1" indent="-388620" algn="l" rtl="0">
              <a:lnSpc>
                <a:spcPct val="155000"/>
              </a:lnSpc>
              <a:spcBef>
                <a:spcPts val="0"/>
              </a:spcBef>
              <a:spcAft>
                <a:spcPts val="0"/>
              </a:spcAft>
              <a:buClr>
                <a:srgbClr val="000000"/>
              </a:buClr>
              <a:buSzPts val="3600"/>
              <a:buFont typeface="Arial"/>
              <a:buChar char="•"/>
            </a:pPr>
            <a:r>
              <a:rPr lang="en-US" sz="3600" b="0" i="0" u="none" strike="noStrike" cap="none">
                <a:solidFill>
                  <a:srgbClr val="000000"/>
                </a:solidFill>
                <a:latin typeface="Archivo Black"/>
                <a:ea typeface="Archivo Black"/>
                <a:cs typeface="Archivo Black"/>
                <a:sym typeface="Archivo Black"/>
              </a:rPr>
              <a:t>The data type defines which operations can safely be performed to create, transform and use the variable in another computation.</a:t>
            </a:r>
            <a:endParaRPr/>
          </a:p>
          <a:p>
            <a:pPr marL="777240" marR="0" lvl="1" indent="-388620" algn="l" rtl="0">
              <a:lnSpc>
                <a:spcPct val="155000"/>
              </a:lnSpc>
              <a:spcBef>
                <a:spcPts val="0"/>
              </a:spcBef>
              <a:spcAft>
                <a:spcPts val="0"/>
              </a:spcAft>
              <a:buClr>
                <a:srgbClr val="000000"/>
              </a:buClr>
              <a:buSzPts val="3600"/>
              <a:buFont typeface="Arial"/>
              <a:buChar char="•"/>
            </a:pPr>
            <a:r>
              <a:rPr lang="en-US" sz="3600" b="0" i="0" u="none" strike="noStrike" cap="none">
                <a:solidFill>
                  <a:srgbClr val="000000"/>
                </a:solidFill>
                <a:latin typeface="Archivo Black"/>
                <a:ea typeface="Archivo Black"/>
                <a:cs typeface="Archivo Black"/>
                <a:sym typeface="Archivo Black"/>
              </a:rPr>
              <a:t>When a program language requires a variable to only be used in ways that respect its data type, that language is said to be strongly typed. </a:t>
            </a:r>
            <a:endParaRPr/>
          </a:p>
          <a:p>
            <a:pPr marL="777240" marR="0" lvl="1" indent="-388620" algn="l" rtl="0">
              <a:lnSpc>
                <a:spcPct val="155000"/>
              </a:lnSpc>
              <a:spcBef>
                <a:spcPts val="0"/>
              </a:spcBef>
              <a:spcAft>
                <a:spcPts val="0"/>
              </a:spcAft>
              <a:buClr>
                <a:srgbClr val="000000"/>
              </a:buClr>
              <a:buSzPts val="3600"/>
              <a:buFont typeface="Arial"/>
              <a:buChar char="•"/>
            </a:pPr>
            <a:r>
              <a:rPr lang="en-US" sz="3600" b="0" i="0" u="none" strike="noStrike" cap="none">
                <a:solidFill>
                  <a:srgbClr val="000000"/>
                </a:solidFill>
                <a:latin typeface="Archivo Black"/>
                <a:ea typeface="Archivo Black"/>
                <a:cs typeface="Archivo Black"/>
                <a:sym typeface="Archivo Black"/>
              </a:rPr>
              <a:t>Although the size of any unsigned as well as the signed data type is all the same, they both possess different ranges of values to be stored in any variable.</a:t>
            </a:r>
            <a:endParaRPr/>
          </a:p>
          <a:p>
            <a:pPr marL="0" marR="0" lvl="0" indent="0" algn="l" rtl="0">
              <a:lnSpc>
                <a:spcPct val="152444"/>
              </a:lnSpc>
              <a:spcBef>
                <a:spcPts val="0"/>
              </a:spcBef>
              <a:spcAft>
                <a:spcPts val="0"/>
              </a:spcAft>
              <a:buNone/>
            </a:pPr>
            <a:endParaRPr sz="3600" b="0" i="0" u="none" strike="noStrike" cap="none">
              <a:solidFill>
                <a:srgbClr val="000000"/>
              </a:solidFill>
              <a:latin typeface="Archivo Black"/>
              <a:ea typeface="Archivo Black"/>
              <a:cs typeface="Archivo Black"/>
              <a:sym typeface="Archivo Black"/>
            </a:endParaRPr>
          </a:p>
        </p:txBody>
      </p:sp>
      <p:grpSp>
        <p:nvGrpSpPr>
          <p:cNvPr id="132" name="Google Shape;132;p5"/>
          <p:cNvGrpSpPr/>
          <p:nvPr/>
        </p:nvGrpSpPr>
        <p:grpSpPr>
          <a:xfrm>
            <a:off x="15727757" y="490256"/>
            <a:ext cx="2083285" cy="862013"/>
            <a:chOff x="0" y="-19050"/>
            <a:chExt cx="2777713" cy="1149350"/>
          </a:xfrm>
        </p:grpSpPr>
        <p:sp>
          <p:nvSpPr>
            <p:cNvPr id="133" name="Google Shape;133;p5"/>
            <p:cNvSpPr txBox="1"/>
            <p:nvPr/>
          </p:nvSpPr>
          <p:spPr>
            <a:xfrm>
              <a:off x="0" y="-19050"/>
              <a:ext cx="2177430" cy="114935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600" b="0" i="0" u="none" strike="noStrike" cap="none">
                  <a:solidFill>
                    <a:srgbClr val="FFFFFF"/>
                  </a:solidFill>
                  <a:latin typeface="Arvo"/>
                  <a:ea typeface="Arvo"/>
                  <a:cs typeface="Arvo"/>
                  <a:sym typeface="Arvo"/>
                </a:rPr>
                <a:t>04</a:t>
              </a:r>
              <a:endParaRPr/>
            </a:p>
          </p:txBody>
        </p:sp>
        <p:sp>
          <p:nvSpPr>
            <p:cNvPr id="134" name="Google Shape;134;p5"/>
            <p:cNvSpPr txBox="1"/>
            <p:nvPr/>
          </p:nvSpPr>
          <p:spPr>
            <a:xfrm>
              <a:off x="2177430" y="565150"/>
              <a:ext cx="600283" cy="4191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100"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1D3FD"/>
        </a:solidFill>
        <a:effectLst/>
      </p:bgPr>
    </p:bg>
    <p:spTree>
      <p:nvGrpSpPr>
        <p:cNvPr id="1" name="Shape 138"/>
        <p:cNvGrpSpPr/>
        <p:nvPr/>
      </p:nvGrpSpPr>
      <p:grpSpPr>
        <a:xfrm>
          <a:off x="0" y="0"/>
          <a:ext cx="0" cy="0"/>
          <a:chOff x="0" y="0"/>
          <a:chExt cx="0" cy="0"/>
        </a:xfrm>
      </p:grpSpPr>
      <p:pic>
        <p:nvPicPr>
          <p:cNvPr id="139" name="Google Shape;139;p6"/>
          <p:cNvPicPr preferRelativeResize="0"/>
          <p:nvPr/>
        </p:nvPicPr>
        <p:blipFill rotWithShape="1">
          <a:blip r:embed="rId3">
            <a:alphaModFix/>
          </a:blip>
          <a:srcRect t="93" b="93"/>
          <a:stretch/>
        </p:blipFill>
        <p:spPr>
          <a:xfrm>
            <a:off x="2406924" y="374240"/>
            <a:ext cx="12727703" cy="9538520"/>
          </a:xfrm>
          <a:prstGeom prst="rect">
            <a:avLst/>
          </a:prstGeom>
          <a:noFill/>
          <a:ln>
            <a:noFill/>
          </a:ln>
        </p:spPr>
      </p:pic>
      <p:grpSp>
        <p:nvGrpSpPr>
          <p:cNvPr id="140" name="Google Shape;140;p6"/>
          <p:cNvGrpSpPr/>
          <p:nvPr/>
        </p:nvGrpSpPr>
        <p:grpSpPr>
          <a:xfrm>
            <a:off x="15846766" y="621557"/>
            <a:ext cx="1930885" cy="799999"/>
            <a:chOff x="0" y="-19050"/>
            <a:chExt cx="2574513" cy="1066664"/>
          </a:xfrm>
        </p:grpSpPr>
        <p:sp>
          <p:nvSpPr>
            <p:cNvPr id="141" name="Google Shape;141;p6"/>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05</a:t>
              </a:r>
              <a:endParaRPr/>
            </a:p>
          </p:txBody>
        </p:sp>
        <p:sp>
          <p:nvSpPr>
            <p:cNvPr id="142" name="Google Shape;142;p6"/>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Shape 146"/>
        <p:cNvGrpSpPr/>
        <p:nvPr/>
      </p:nvGrpSpPr>
      <p:grpSpPr>
        <a:xfrm>
          <a:off x="0" y="0"/>
          <a:ext cx="0" cy="0"/>
          <a:chOff x="0" y="0"/>
          <a:chExt cx="0" cy="0"/>
        </a:xfrm>
      </p:grpSpPr>
      <p:sp>
        <p:nvSpPr>
          <p:cNvPr id="147" name="Google Shape;147;p7"/>
          <p:cNvSpPr txBox="1"/>
          <p:nvPr/>
        </p:nvSpPr>
        <p:spPr>
          <a:xfrm>
            <a:off x="407437" y="2186940"/>
            <a:ext cx="17880563" cy="7882890"/>
          </a:xfrm>
          <a:prstGeom prst="rect">
            <a:avLst/>
          </a:prstGeom>
          <a:noFill/>
          <a:ln>
            <a:noFill/>
          </a:ln>
        </p:spPr>
        <p:txBody>
          <a:bodyPr spcFirstLastPara="1" wrap="square" lIns="0" tIns="0" rIns="0" bIns="0" anchor="t" anchorCtr="0">
            <a:spAutoFit/>
          </a:bodyPr>
          <a:lstStyle/>
          <a:p>
            <a:pPr marL="777238" marR="0" lvl="1" indent="-388619" algn="l" rtl="0">
              <a:lnSpc>
                <a:spcPct val="160016"/>
              </a:lnSpc>
              <a:spcBef>
                <a:spcPts val="0"/>
              </a:spcBef>
              <a:spcAft>
                <a:spcPts val="0"/>
              </a:spcAft>
              <a:buClr>
                <a:srgbClr val="000000"/>
              </a:buClr>
              <a:buSzPts val="3599"/>
              <a:buFont typeface="Arial"/>
              <a:buChar char="•"/>
            </a:pPr>
            <a:r>
              <a:rPr lang="en-US" sz="3599" b="1" i="0" u="none" strike="noStrike" cap="none">
                <a:solidFill>
                  <a:srgbClr val="000000"/>
                </a:solidFill>
                <a:latin typeface="Archivo Black"/>
                <a:ea typeface="Archivo Black"/>
                <a:cs typeface="Archivo Black"/>
                <a:sym typeface="Archivo Black"/>
              </a:rPr>
              <a:t>Operators are the foundation of any programming language. We can define operators as symbols that help us to perform specific mathematical and logical computations on operands.</a:t>
            </a:r>
            <a:endParaRPr/>
          </a:p>
          <a:p>
            <a:pPr marL="777238" marR="0" lvl="1" indent="-388619" algn="l" rtl="0">
              <a:lnSpc>
                <a:spcPct val="160016"/>
              </a:lnSpc>
              <a:spcBef>
                <a:spcPts val="0"/>
              </a:spcBef>
              <a:spcAft>
                <a:spcPts val="0"/>
              </a:spcAft>
              <a:buClr>
                <a:srgbClr val="000000"/>
              </a:buClr>
              <a:buSzPts val="3599"/>
              <a:buFont typeface="Arial"/>
              <a:buChar char="•"/>
            </a:pPr>
            <a:r>
              <a:rPr lang="en-US" sz="3599" b="1" i="0" u="none" strike="noStrike" cap="none">
                <a:solidFill>
                  <a:srgbClr val="000000"/>
                </a:solidFill>
                <a:latin typeface="Archivo Black"/>
                <a:ea typeface="Archivo Black"/>
                <a:cs typeface="Archivo Black"/>
                <a:sym typeface="Archivo Black"/>
              </a:rPr>
              <a:t> In other words, we can say that an operator operates the operands.</a:t>
            </a:r>
            <a:endParaRPr/>
          </a:p>
          <a:p>
            <a:pPr marL="777238" marR="0" lvl="1" indent="-388619" algn="l" rtl="0">
              <a:lnSpc>
                <a:spcPct val="160016"/>
              </a:lnSpc>
              <a:spcBef>
                <a:spcPts val="0"/>
              </a:spcBef>
              <a:spcAft>
                <a:spcPts val="0"/>
              </a:spcAft>
              <a:buClr>
                <a:srgbClr val="000000"/>
              </a:buClr>
              <a:buSzPts val="3599"/>
              <a:buFont typeface="Arial"/>
              <a:buChar char="•"/>
            </a:pPr>
            <a:r>
              <a:rPr lang="en-US" sz="3599" b="1" i="0" u="none" strike="noStrike" cap="none">
                <a:solidFill>
                  <a:srgbClr val="000000"/>
                </a:solidFill>
                <a:latin typeface="Archivo Black"/>
                <a:ea typeface="Archivo Black"/>
                <a:cs typeface="Archivo Black"/>
                <a:sym typeface="Archivo Black"/>
              </a:rPr>
              <a:t>Arithmetic Operators</a:t>
            </a:r>
            <a:endParaRPr/>
          </a:p>
          <a:p>
            <a:pPr marL="777238" marR="0" lvl="1" indent="-388619" algn="l" rtl="0">
              <a:lnSpc>
                <a:spcPct val="160016"/>
              </a:lnSpc>
              <a:spcBef>
                <a:spcPts val="0"/>
              </a:spcBef>
              <a:spcAft>
                <a:spcPts val="0"/>
              </a:spcAft>
              <a:buClr>
                <a:srgbClr val="000000"/>
              </a:buClr>
              <a:buSzPts val="3599"/>
              <a:buFont typeface="Arial"/>
              <a:buChar char="•"/>
            </a:pPr>
            <a:r>
              <a:rPr lang="en-US" sz="3599" b="1" i="0" u="none" strike="noStrike" cap="none">
                <a:solidFill>
                  <a:srgbClr val="000000"/>
                </a:solidFill>
                <a:latin typeface="Archivo Black"/>
                <a:ea typeface="Archivo Black"/>
                <a:cs typeface="Archivo Black"/>
                <a:sym typeface="Archivo Black"/>
              </a:rPr>
              <a:t>Relational Operators</a:t>
            </a:r>
            <a:endParaRPr/>
          </a:p>
          <a:p>
            <a:pPr marL="777238" marR="0" lvl="1" indent="-388619" algn="l" rtl="0">
              <a:lnSpc>
                <a:spcPct val="160016"/>
              </a:lnSpc>
              <a:spcBef>
                <a:spcPts val="0"/>
              </a:spcBef>
              <a:spcAft>
                <a:spcPts val="0"/>
              </a:spcAft>
              <a:buClr>
                <a:srgbClr val="000000"/>
              </a:buClr>
              <a:buSzPts val="3599"/>
              <a:buFont typeface="Arial"/>
              <a:buChar char="•"/>
            </a:pPr>
            <a:r>
              <a:rPr lang="en-US" sz="3599" b="1" i="0" u="none" strike="noStrike" cap="none">
                <a:solidFill>
                  <a:srgbClr val="000000"/>
                </a:solidFill>
                <a:latin typeface="Archivo Black"/>
                <a:ea typeface="Archivo Black"/>
                <a:cs typeface="Archivo Black"/>
                <a:sym typeface="Archivo Black"/>
              </a:rPr>
              <a:t>Logical Operators</a:t>
            </a:r>
            <a:endParaRPr/>
          </a:p>
          <a:p>
            <a:pPr marL="777238" marR="0" lvl="1" indent="-388619" algn="l" rtl="0">
              <a:lnSpc>
                <a:spcPct val="160016"/>
              </a:lnSpc>
              <a:spcBef>
                <a:spcPts val="0"/>
              </a:spcBef>
              <a:spcAft>
                <a:spcPts val="0"/>
              </a:spcAft>
              <a:buClr>
                <a:srgbClr val="000000"/>
              </a:buClr>
              <a:buSzPts val="3599"/>
              <a:buFont typeface="Arial"/>
              <a:buChar char="•"/>
            </a:pPr>
            <a:r>
              <a:rPr lang="en-US" sz="3599" b="1" i="0" u="none" strike="noStrike" cap="none">
                <a:solidFill>
                  <a:srgbClr val="000000"/>
                </a:solidFill>
                <a:latin typeface="Archivo Black"/>
                <a:ea typeface="Archivo Black"/>
                <a:cs typeface="Archivo Black"/>
                <a:sym typeface="Archivo Black"/>
              </a:rPr>
              <a:t>Bitwise Operators</a:t>
            </a:r>
            <a:endParaRPr/>
          </a:p>
          <a:p>
            <a:pPr marL="777238" marR="0" lvl="1" indent="-388619" algn="l" rtl="0">
              <a:lnSpc>
                <a:spcPct val="160016"/>
              </a:lnSpc>
              <a:spcBef>
                <a:spcPts val="0"/>
              </a:spcBef>
              <a:spcAft>
                <a:spcPts val="0"/>
              </a:spcAft>
              <a:buClr>
                <a:srgbClr val="000000"/>
              </a:buClr>
              <a:buSzPts val="3599"/>
              <a:buFont typeface="Arial"/>
              <a:buChar char="•"/>
            </a:pPr>
            <a:r>
              <a:rPr lang="en-US" sz="3599" b="1" i="0" u="none" strike="noStrike" cap="none">
                <a:solidFill>
                  <a:srgbClr val="000000"/>
                </a:solidFill>
                <a:latin typeface="Archivo Black"/>
                <a:ea typeface="Archivo Black"/>
                <a:cs typeface="Archivo Black"/>
                <a:sym typeface="Archivo Black"/>
              </a:rPr>
              <a:t>Assignment Operators</a:t>
            </a:r>
            <a:endParaRPr/>
          </a:p>
          <a:p>
            <a:pPr marL="777238" marR="0" lvl="1" indent="-388619" algn="l" rtl="0">
              <a:lnSpc>
                <a:spcPct val="160016"/>
              </a:lnSpc>
              <a:spcBef>
                <a:spcPts val="0"/>
              </a:spcBef>
              <a:spcAft>
                <a:spcPts val="0"/>
              </a:spcAft>
              <a:buClr>
                <a:srgbClr val="000000"/>
              </a:buClr>
              <a:buSzPts val="3599"/>
              <a:buFont typeface="Arial"/>
              <a:buChar char="•"/>
            </a:pPr>
            <a:r>
              <a:rPr lang="en-US" sz="3599" b="1" i="0" u="none" strike="noStrike" cap="none">
                <a:solidFill>
                  <a:srgbClr val="000000"/>
                </a:solidFill>
                <a:latin typeface="Archivo Black"/>
                <a:ea typeface="Archivo Black"/>
                <a:cs typeface="Archivo Black"/>
                <a:sym typeface="Archivo Black"/>
              </a:rPr>
              <a:t>Other Operators</a:t>
            </a:r>
            <a:endParaRPr/>
          </a:p>
          <a:p>
            <a:pPr marL="0" marR="0" lvl="0" indent="0" algn="l" rtl="0">
              <a:lnSpc>
                <a:spcPct val="140011"/>
              </a:lnSpc>
              <a:spcBef>
                <a:spcPts val="0"/>
              </a:spcBef>
              <a:spcAft>
                <a:spcPts val="0"/>
              </a:spcAft>
              <a:buNone/>
            </a:pPr>
            <a:endParaRPr sz="3599" b="1" i="0" u="none" strike="noStrike" cap="none">
              <a:solidFill>
                <a:srgbClr val="000000"/>
              </a:solidFill>
              <a:latin typeface="Archivo Black"/>
              <a:ea typeface="Archivo Black"/>
              <a:cs typeface="Archivo Black"/>
              <a:sym typeface="Archivo Black"/>
            </a:endParaRPr>
          </a:p>
        </p:txBody>
      </p:sp>
      <p:sp>
        <p:nvSpPr>
          <p:cNvPr id="148" name="Google Shape;148;p7"/>
          <p:cNvSpPr txBox="1"/>
          <p:nvPr/>
        </p:nvSpPr>
        <p:spPr>
          <a:xfrm>
            <a:off x="174171" y="117157"/>
            <a:ext cx="8257592"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Operators </a:t>
            </a:r>
            <a:endParaRPr/>
          </a:p>
        </p:txBody>
      </p:sp>
      <p:grpSp>
        <p:nvGrpSpPr>
          <p:cNvPr id="149" name="Google Shape;149;p7"/>
          <p:cNvGrpSpPr/>
          <p:nvPr/>
        </p:nvGrpSpPr>
        <p:grpSpPr>
          <a:xfrm>
            <a:off x="15846766" y="621557"/>
            <a:ext cx="1930885" cy="799999"/>
            <a:chOff x="0" y="-19050"/>
            <a:chExt cx="2574513" cy="1066664"/>
          </a:xfrm>
        </p:grpSpPr>
        <p:sp>
          <p:nvSpPr>
            <p:cNvPr id="150" name="Google Shape;150;p7"/>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06</a:t>
              </a:r>
              <a:endParaRPr/>
            </a:p>
          </p:txBody>
        </p:sp>
        <p:sp>
          <p:nvSpPr>
            <p:cNvPr id="151" name="Google Shape;151;p7"/>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Shape 155"/>
        <p:cNvGrpSpPr/>
        <p:nvPr/>
      </p:nvGrpSpPr>
      <p:grpSpPr>
        <a:xfrm>
          <a:off x="0" y="0"/>
          <a:ext cx="0" cy="0"/>
          <a:chOff x="0" y="0"/>
          <a:chExt cx="0" cy="0"/>
        </a:xfrm>
      </p:grpSpPr>
      <p:sp>
        <p:nvSpPr>
          <p:cNvPr id="156" name="Google Shape;156;p8"/>
          <p:cNvSpPr txBox="1"/>
          <p:nvPr/>
        </p:nvSpPr>
        <p:spPr>
          <a:xfrm>
            <a:off x="163286" y="1796804"/>
            <a:ext cx="17961429" cy="8082915"/>
          </a:xfrm>
          <a:prstGeom prst="rect">
            <a:avLst/>
          </a:prstGeom>
          <a:noFill/>
          <a:ln>
            <a:noFill/>
          </a:ln>
        </p:spPr>
        <p:txBody>
          <a:bodyPr spcFirstLastPara="1" wrap="square" lIns="0" tIns="0" rIns="0" bIns="0" anchor="t" anchorCtr="0">
            <a:spAutoFit/>
          </a:bodyPr>
          <a:lstStyle/>
          <a:p>
            <a:pPr marL="777238" marR="0" lvl="1" indent="-388619" algn="l" rtl="0">
              <a:lnSpc>
                <a:spcPct val="150013"/>
              </a:lnSpc>
              <a:spcBef>
                <a:spcPts val="0"/>
              </a:spcBef>
              <a:spcAft>
                <a:spcPts val="0"/>
              </a:spcAft>
              <a:buClr>
                <a:srgbClr val="000000"/>
              </a:buClr>
              <a:buSzPts val="3599"/>
              <a:buFont typeface="Arial"/>
              <a:buChar char="•"/>
            </a:pPr>
            <a:r>
              <a:rPr lang="en-US" sz="3599" b="0" i="0" u="none" strike="noStrike" cap="none">
                <a:solidFill>
                  <a:srgbClr val="000000"/>
                </a:solidFill>
                <a:latin typeface="Archivo Black"/>
                <a:ea typeface="Archivo Black"/>
                <a:cs typeface="Archivo Black"/>
                <a:sym typeface="Archivo Black"/>
              </a:rPr>
              <a:t>1.</a:t>
            </a:r>
            <a:r>
              <a:rPr lang="en-US" sz="3599" b="0" i="0" u="sng" strike="noStrike" cap="none">
                <a:solidFill>
                  <a:srgbClr val="000000"/>
                </a:solidFill>
                <a:latin typeface="Archivo Black"/>
                <a:ea typeface="Archivo Black"/>
                <a:cs typeface="Archivo Black"/>
                <a:sym typeface="Archivo Black"/>
              </a:rPr>
              <a:t> Arithmetic Operators</a:t>
            </a:r>
            <a:r>
              <a:rPr lang="en-US" sz="3599" b="0" i="0" u="none" strike="noStrike" cap="none">
                <a:solidFill>
                  <a:srgbClr val="000000"/>
                </a:solidFill>
                <a:latin typeface="Archivo Black"/>
                <a:ea typeface="Archivo Black"/>
                <a:cs typeface="Archivo Black"/>
                <a:sym typeface="Archivo Black"/>
              </a:rPr>
              <a:t>: These operators are used to perform arithmetic/mathematical operations on operands. Examples: (+, -, *, /, %,++,–).</a:t>
            </a:r>
            <a:endParaRPr/>
          </a:p>
          <a:p>
            <a:pPr marL="777238" marR="0" lvl="1" indent="-388619" algn="l" rtl="0">
              <a:lnSpc>
                <a:spcPct val="150013"/>
              </a:lnSpc>
              <a:spcBef>
                <a:spcPts val="0"/>
              </a:spcBef>
              <a:spcAft>
                <a:spcPts val="0"/>
              </a:spcAft>
              <a:buClr>
                <a:srgbClr val="000000"/>
              </a:buClr>
              <a:buSzPts val="3599"/>
              <a:buFont typeface="Arial"/>
              <a:buChar char="•"/>
            </a:pPr>
            <a:r>
              <a:rPr lang="en-US" sz="3599" b="0" i="0" u="none" strike="noStrike" cap="none">
                <a:solidFill>
                  <a:srgbClr val="000000"/>
                </a:solidFill>
                <a:latin typeface="Archivo Black"/>
                <a:ea typeface="Archivo Black"/>
                <a:cs typeface="Archivo Black"/>
                <a:sym typeface="Archivo Black"/>
              </a:rPr>
              <a:t>2. </a:t>
            </a:r>
            <a:r>
              <a:rPr lang="en-US" sz="3599" b="0" i="0" u="sng" strike="noStrike" cap="none">
                <a:solidFill>
                  <a:srgbClr val="000000"/>
                </a:solidFill>
                <a:latin typeface="Archivo Black"/>
                <a:ea typeface="Archivo Black"/>
                <a:cs typeface="Archivo Black"/>
                <a:sym typeface="Archivo Black"/>
              </a:rPr>
              <a:t>Relational Operators</a:t>
            </a:r>
            <a:r>
              <a:rPr lang="en-US" sz="3599" b="0" i="0" u="none" strike="noStrike" cap="none">
                <a:solidFill>
                  <a:srgbClr val="000000"/>
                </a:solidFill>
                <a:latin typeface="Archivo Black"/>
                <a:ea typeface="Archivo Black"/>
                <a:cs typeface="Archivo Black"/>
                <a:sym typeface="Archivo Black"/>
              </a:rPr>
              <a:t>: These are used for the comparison of the values of two operands. For example, checking if one operand is equal to the other operand or not, whether an operand is greater than the other operand or not, etc. Some of the relational operators are (==, &gt;= , &lt;= ).</a:t>
            </a:r>
            <a:endParaRPr/>
          </a:p>
          <a:p>
            <a:pPr marL="777238" marR="0" lvl="1" indent="-388619" algn="l" rtl="0">
              <a:lnSpc>
                <a:spcPct val="150013"/>
              </a:lnSpc>
              <a:spcBef>
                <a:spcPts val="0"/>
              </a:spcBef>
              <a:spcAft>
                <a:spcPts val="0"/>
              </a:spcAft>
              <a:buClr>
                <a:srgbClr val="000000"/>
              </a:buClr>
              <a:buSzPts val="3599"/>
              <a:buFont typeface="Arial"/>
              <a:buChar char="•"/>
            </a:pPr>
            <a:r>
              <a:rPr lang="en-US" sz="3599" b="0" i="0" u="none" strike="noStrike" cap="none">
                <a:solidFill>
                  <a:srgbClr val="000000"/>
                </a:solidFill>
                <a:latin typeface="Archivo Black"/>
                <a:ea typeface="Archivo Black"/>
                <a:cs typeface="Archivo Black"/>
                <a:sym typeface="Archivo Black"/>
              </a:rPr>
              <a:t>3. </a:t>
            </a:r>
            <a:r>
              <a:rPr lang="en-US" sz="3599" b="0" i="0" u="sng" strike="noStrike" cap="none">
                <a:solidFill>
                  <a:srgbClr val="000000"/>
                </a:solidFill>
                <a:latin typeface="Archivo Black"/>
                <a:ea typeface="Archivo Black"/>
                <a:cs typeface="Archivo Black"/>
                <a:sym typeface="Archivo Black"/>
              </a:rPr>
              <a:t>Logical Operators</a:t>
            </a:r>
            <a:r>
              <a:rPr lang="en-US" sz="3599" b="0" i="0" u="none" strike="noStrike" cap="none">
                <a:solidFill>
                  <a:srgbClr val="000000"/>
                </a:solidFill>
                <a:latin typeface="Archivo Black"/>
                <a:ea typeface="Archivo Black"/>
                <a:cs typeface="Archivo Black"/>
                <a:sym typeface="Archivo Black"/>
              </a:rPr>
              <a:t>: Logical Operators are used to combine two or more conditions/constraints or to complement the evaluation of the original condition in consideration. The result of the operation of a logical operator is a Boolean value either true or false. </a:t>
            </a:r>
            <a:endParaRPr/>
          </a:p>
        </p:txBody>
      </p:sp>
      <p:sp>
        <p:nvSpPr>
          <p:cNvPr id="157" name="Google Shape;157;p8"/>
          <p:cNvSpPr txBox="1"/>
          <p:nvPr/>
        </p:nvSpPr>
        <p:spPr>
          <a:xfrm>
            <a:off x="0" y="49530"/>
            <a:ext cx="8257592"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Operators </a:t>
            </a:r>
            <a:endParaRPr/>
          </a:p>
        </p:txBody>
      </p:sp>
      <p:grpSp>
        <p:nvGrpSpPr>
          <p:cNvPr id="158" name="Google Shape;158;p8"/>
          <p:cNvGrpSpPr/>
          <p:nvPr/>
        </p:nvGrpSpPr>
        <p:grpSpPr>
          <a:xfrm>
            <a:off x="15846766" y="621557"/>
            <a:ext cx="1930885" cy="799999"/>
            <a:chOff x="0" y="-19050"/>
            <a:chExt cx="2574513" cy="1066664"/>
          </a:xfrm>
        </p:grpSpPr>
        <p:sp>
          <p:nvSpPr>
            <p:cNvPr id="159" name="Google Shape;159;p8"/>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07</a:t>
              </a:r>
              <a:endParaRPr/>
            </a:p>
          </p:txBody>
        </p:sp>
        <p:sp>
          <p:nvSpPr>
            <p:cNvPr id="160" name="Google Shape;160;p8"/>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94DBAA"/>
        </a:solidFill>
        <a:effectLst/>
      </p:bgPr>
    </p:bg>
    <p:spTree>
      <p:nvGrpSpPr>
        <p:cNvPr id="1" name="Shape 164"/>
        <p:cNvGrpSpPr/>
        <p:nvPr/>
      </p:nvGrpSpPr>
      <p:grpSpPr>
        <a:xfrm>
          <a:off x="0" y="0"/>
          <a:ext cx="0" cy="0"/>
          <a:chOff x="0" y="0"/>
          <a:chExt cx="0" cy="0"/>
        </a:xfrm>
      </p:grpSpPr>
      <p:sp>
        <p:nvSpPr>
          <p:cNvPr id="165" name="Google Shape;165;p9"/>
          <p:cNvSpPr txBox="1"/>
          <p:nvPr/>
        </p:nvSpPr>
        <p:spPr>
          <a:xfrm>
            <a:off x="0" y="1589625"/>
            <a:ext cx="17658184" cy="8951168"/>
          </a:xfrm>
          <a:prstGeom prst="rect">
            <a:avLst/>
          </a:prstGeom>
          <a:noFill/>
          <a:ln>
            <a:noFill/>
          </a:ln>
        </p:spPr>
        <p:txBody>
          <a:bodyPr spcFirstLastPara="1" wrap="square" lIns="0" tIns="0" rIns="0" bIns="0" anchor="t" anchorCtr="0">
            <a:spAutoFit/>
          </a:bodyPr>
          <a:lstStyle/>
          <a:p>
            <a:pPr marL="777238" marR="0" lvl="1" indent="-388619" algn="l" rtl="0">
              <a:lnSpc>
                <a:spcPct val="150013"/>
              </a:lnSpc>
              <a:spcBef>
                <a:spcPts val="0"/>
              </a:spcBef>
              <a:spcAft>
                <a:spcPts val="0"/>
              </a:spcAft>
              <a:buClr>
                <a:srgbClr val="000000"/>
              </a:buClr>
              <a:buSzPts val="3599"/>
              <a:buFont typeface="Arial"/>
              <a:buChar char="•"/>
            </a:pPr>
            <a:r>
              <a:rPr lang="en-US" sz="3599" b="0" i="0" u="none" strike="noStrike" cap="none">
                <a:solidFill>
                  <a:srgbClr val="000000"/>
                </a:solidFill>
                <a:latin typeface="Archivo Black"/>
                <a:ea typeface="Archivo Black"/>
                <a:cs typeface="Archivo Black"/>
                <a:sym typeface="Archivo Black"/>
              </a:rPr>
              <a:t>4. </a:t>
            </a:r>
            <a:r>
              <a:rPr lang="en-US" sz="3599" b="0" i="0" u="sng" strike="noStrike" cap="none">
                <a:solidFill>
                  <a:srgbClr val="000000"/>
                </a:solidFill>
                <a:latin typeface="Archivo Black"/>
                <a:ea typeface="Archivo Black"/>
                <a:cs typeface="Archivo Black"/>
                <a:sym typeface="Archivo Black"/>
              </a:rPr>
              <a:t>Bitwise Operators</a:t>
            </a:r>
            <a:r>
              <a:rPr lang="en-US" sz="3599" b="0" i="0" u="none" strike="noStrike" cap="none">
                <a:solidFill>
                  <a:srgbClr val="000000"/>
                </a:solidFill>
                <a:latin typeface="Archivo Black"/>
                <a:ea typeface="Archivo Black"/>
                <a:cs typeface="Archivo Black"/>
                <a:sym typeface="Archivo Black"/>
              </a:rPr>
              <a:t>: The Bitwise operators are used to perform bit-level operations on the operands. The operators are first converted to bit-level and then the calculation is performed on the operands.  </a:t>
            </a:r>
            <a:endParaRPr/>
          </a:p>
          <a:p>
            <a:pPr marL="777238" marR="0" lvl="1" indent="-388619" algn="l" rtl="0">
              <a:lnSpc>
                <a:spcPct val="150013"/>
              </a:lnSpc>
              <a:spcBef>
                <a:spcPts val="0"/>
              </a:spcBef>
              <a:spcAft>
                <a:spcPts val="0"/>
              </a:spcAft>
              <a:buClr>
                <a:srgbClr val="000000"/>
              </a:buClr>
              <a:buSzPts val="3599"/>
              <a:buFont typeface="Arial"/>
              <a:buChar char="•"/>
            </a:pPr>
            <a:r>
              <a:rPr lang="en-US" sz="3599" b="0" i="0" u="none" strike="noStrike" cap="none">
                <a:solidFill>
                  <a:srgbClr val="000000"/>
                </a:solidFill>
                <a:latin typeface="Archivo Black"/>
                <a:ea typeface="Archivo Black"/>
                <a:cs typeface="Archivo Black"/>
                <a:sym typeface="Archivo Black"/>
              </a:rPr>
              <a:t>5. </a:t>
            </a:r>
            <a:r>
              <a:rPr lang="en-US" sz="3599" b="0" i="0" u="sng" strike="noStrike" cap="none">
                <a:solidFill>
                  <a:srgbClr val="000000"/>
                </a:solidFill>
                <a:latin typeface="Archivo Black"/>
                <a:ea typeface="Archivo Black"/>
                <a:cs typeface="Archivo Black"/>
                <a:sym typeface="Archivo Black"/>
              </a:rPr>
              <a:t>Assignment Operators</a:t>
            </a:r>
            <a:r>
              <a:rPr lang="en-US" sz="3599" b="0" i="0" u="none" strike="noStrike" cap="none">
                <a:solidFill>
                  <a:srgbClr val="000000"/>
                </a:solidFill>
                <a:latin typeface="Archivo Black"/>
                <a:ea typeface="Archivo Black"/>
                <a:cs typeface="Archivo Black"/>
                <a:sym typeface="Archivo Black"/>
              </a:rPr>
              <a:t>: Assignment operators are used to assign value to a variable. The left side operand of the assignment operator is a variable and the right side operand of the assignment operator is a value. </a:t>
            </a:r>
            <a:endParaRPr/>
          </a:p>
          <a:p>
            <a:pPr marL="777238" marR="0" lvl="1" indent="-388619" algn="l" rtl="0">
              <a:lnSpc>
                <a:spcPct val="150013"/>
              </a:lnSpc>
              <a:spcBef>
                <a:spcPts val="0"/>
              </a:spcBef>
              <a:spcAft>
                <a:spcPts val="0"/>
              </a:spcAft>
              <a:buClr>
                <a:srgbClr val="000000"/>
              </a:buClr>
              <a:buSzPts val="3599"/>
              <a:buFont typeface="Arial"/>
              <a:buChar char="•"/>
            </a:pPr>
            <a:r>
              <a:rPr lang="en-US" sz="3599" b="0" i="0" u="none" strike="noStrike" cap="none">
                <a:solidFill>
                  <a:srgbClr val="000000"/>
                </a:solidFill>
                <a:latin typeface="Archivo Black"/>
                <a:ea typeface="Archivo Black"/>
                <a:cs typeface="Archivo Black"/>
                <a:sym typeface="Archivo Black"/>
              </a:rPr>
              <a:t>6. </a:t>
            </a:r>
            <a:r>
              <a:rPr lang="en-US" sz="3599" b="0" i="0" u="sng" strike="noStrike" cap="none">
                <a:solidFill>
                  <a:srgbClr val="000000"/>
                </a:solidFill>
                <a:latin typeface="Archivo Black"/>
                <a:ea typeface="Archivo Black"/>
                <a:cs typeface="Archivo Black"/>
                <a:sym typeface="Archivo Black"/>
              </a:rPr>
              <a:t>Other Operators</a:t>
            </a:r>
            <a:r>
              <a:rPr lang="en-US" sz="3599" b="0" i="0" u="none" strike="noStrike" cap="none">
                <a:solidFill>
                  <a:srgbClr val="000000"/>
                </a:solidFill>
                <a:latin typeface="Archivo Black"/>
                <a:ea typeface="Archivo Black"/>
                <a:cs typeface="Archivo Black"/>
                <a:sym typeface="Archivo Black"/>
              </a:rPr>
              <a:t>: Apart from the above operators, there are some other operators available in C used to perform some specific tasks.</a:t>
            </a:r>
            <a:endParaRPr/>
          </a:p>
          <a:p>
            <a:pPr marL="0" marR="0" lvl="0" indent="0" algn="l" rtl="0">
              <a:lnSpc>
                <a:spcPct val="150013"/>
              </a:lnSpc>
              <a:spcBef>
                <a:spcPts val="0"/>
              </a:spcBef>
              <a:spcAft>
                <a:spcPts val="0"/>
              </a:spcAft>
              <a:buNone/>
            </a:pPr>
            <a:r>
              <a:rPr lang="en-US" sz="3599" b="0" i="0" u="none" strike="noStrike" cap="none">
                <a:solidFill>
                  <a:srgbClr val="000000"/>
                </a:solidFill>
                <a:latin typeface="Archivo Black"/>
                <a:ea typeface="Archivo Black"/>
                <a:cs typeface="Archivo Black"/>
                <a:sym typeface="Archivo Black"/>
              </a:rPr>
              <a:t>      such like </a:t>
            </a:r>
            <a:r>
              <a:rPr lang="en-US" sz="3599" b="0" i="0" u="sng" strike="noStrike" cap="none">
                <a:solidFill>
                  <a:schemeClr val="dk1"/>
                </a:solidFill>
                <a:latin typeface="Archivo Black"/>
                <a:ea typeface="Archivo Black"/>
                <a:cs typeface="Archivo Black"/>
                <a:sym typeface="Archivo Black"/>
              </a:rPr>
              <a:t>size of operator</a:t>
            </a:r>
            <a:r>
              <a:rPr lang="en-US" sz="3599" b="0" i="0" u="none" strike="noStrike" cap="none">
                <a:solidFill>
                  <a:srgbClr val="000000"/>
                </a:solidFill>
                <a:latin typeface="Archivo Black"/>
                <a:ea typeface="Archivo Black"/>
                <a:cs typeface="Archivo Black"/>
                <a:sym typeface="Archivo Black"/>
              </a:rPr>
              <a:t>,  </a:t>
            </a:r>
            <a:r>
              <a:rPr lang="en-US" sz="3599" b="0" i="0" u="sng" strike="noStrike" cap="none">
                <a:solidFill>
                  <a:schemeClr val="dk1"/>
                </a:solidFill>
                <a:latin typeface="Archivo Black"/>
                <a:ea typeface="Archivo Black"/>
                <a:cs typeface="Archivo Black"/>
                <a:sym typeface="Archivo Black"/>
                <a:hlinkClick r:id="rId3">
                  <a:extLst>
                    <a:ext uri="{A12FA001-AC4F-418D-AE19-62706E023703}">
                      <ahyp:hlinkClr xmlns:ahyp="http://schemas.microsoft.com/office/drawing/2018/hyperlinkcolor" val="tx"/>
                    </a:ext>
                  </a:extLst>
                </a:hlinkClick>
              </a:rPr>
              <a:t>Conditional Operators</a:t>
            </a:r>
            <a:endParaRPr/>
          </a:p>
          <a:p>
            <a:pPr marL="0" marR="0" lvl="0" indent="0" algn="l" rtl="0">
              <a:lnSpc>
                <a:spcPct val="150013"/>
              </a:lnSpc>
              <a:spcBef>
                <a:spcPts val="0"/>
              </a:spcBef>
              <a:spcAft>
                <a:spcPts val="0"/>
              </a:spcAft>
              <a:buNone/>
            </a:pPr>
            <a:endParaRPr sz="3599" b="0" i="0" u="sng" strike="noStrike" cap="none">
              <a:solidFill>
                <a:srgbClr val="0000FF"/>
              </a:solidFill>
              <a:latin typeface="Archivo Black"/>
              <a:ea typeface="Archivo Black"/>
              <a:cs typeface="Archivo Black"/>
              <a:sym typeface="Archivo Black"/>
              <a:hlinkClick r:id="rId3">
                <a:extLst>
                  <a:ext uri="{A12FA001-AC4F-418D-AE19-62706E023703}">
                    <ahyp:hlinkClr xmlns:ahyp="http://schemas.microsoft.com/office/drawing/2018/hyperlinkcolor" val="tx"/>
                  </a:ext>
                </a:extLst>
              </a:hlinkClick>
            </a:endParaRPr>
          </a:p>
        </p:txBody>
      </p:sp>
      <p:sp>
        <p:nvSpPr>
          <p:cNvPr id="166" name="Google Shape;166;p9"/>
          <p:cNvSpPr txBox="1"/>
          <p:nvPr/>
        </p:nvSpPr>
        <p:spPr>
          <a:xfrm>
            <a:off x="0" y="-180975"/>
            <a:ext cx="8257592" cy="1642110"/>
          </a:xfrm>
          <a:prstGeom prst="rect">
            <a:avLst/>
          </a:prstGeom>
          <a:noFill/>
          <a:ln>
            <a:noFill/>
          </a:ln>
        </p:spPr>
        <p:txBody>
          <a:bodyPr spcFirstLastPara="1" wrap="square" lIns="0" tIns="0" rIns="0" bIns="0" anchor="t" anchorCtr="0">
            <a:spAutoFit/>
          </a:bodyPr>
          <a:lstStyle/>
          <a:p>
            <a:pPr marL="0" marR="0" lvl="0" indent="0" algn="ctr" rtl="0">
              <a:lnSpc>
                <a:spcPct val="139989"/>
              </a:lnSpc>
              <a:spcBef>
                <a:spcPts val="0"/>
              </a:spcBef>
              <a:spcAft>
                <a:spcPts val="0"/>
              </a:spcAft>
              <a:buNone/>
            </a:pPr>
            <a:r>
              <a:rPr lang="en-US" sz="9600" b="0" i="0" u="none" strike="noStrike" cap="none">
                <a:solidFill>
                  <a:srgbClr val="FFFFFF"/>
                </a:solidFill>
                <a:latin typeface="Arial"/>
                <a:ea typeface="Arial"/>
                <a:cs typeface="Arial"/>
                <a:sym typeface="Arial"/>
              </a:rPr>
              <a:t>Operators </a:t>
            </a:r>
            <a:endParaRPr/>
          </a:p>
        </p:txBody>
      </p:sp>
      <p:grpSp>
        <p:nvGrpSpPr>
          <p:cNvPr id="167" name="Google Shape;167;p9"/>
          <p:cNvGrpSpPr/>
          <p:nvPr/>
        </p:nvGrpSpPr>
        <p:grpSpPr>
          <a:xfrm>
            <a:off x="15971450" y="553929"/>
            <a:ext cx="1930885" cy="799999"/>
            <a:chOff x="0" y="-19050"/>
            <a:chExt cx="2574513" cy="1066664"/>
          </a:xfrm>
        </p:grpSpPr>
        <p:sp>
          <p:nvSpPr>
            <p:cNvPr id="168" name="Google Shape;168;p9"/>
            <p:cNvSpPr txBox="1"/>
            <p:nvPr/>
          </p:nvSpPr>
          <p:spPr>
            <a:xfrm>
              <a:off x="0" y="-19050"/>
              <a:ext cx="2018143" cy="1066664"/>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5190" b="0" i="0" u="none" strike="noStrike" cap="none">
                  <a:solidFill>
                    <a:srgbClr val="FFFFFF"/>
                  </a:solidFill>
                  <a:latin typeface="Arvo"/>
                  <a:ea typeface="Arvo"/>
                  <a:cs typeface="Arvo"/>
                  <a:sym typeface="Arvo"/>
                </a:rPr>
                <a:t>08</a:t>
              </a:r>
              <a:endParaRPr/>
            </a:p>
          </p:txBody>
        </p:sp>
        <p:sp>
          <p:nvSpPr>
            <p:cNvPr id="169" name="Google Shape;169;p9"/>
            <p:cNvSpPr txBox="1"/>
            <p:nvPr/>
          </p:nvSpPr>
          <p:spPr>
            <a:xfrm>
              <a:off x="2018143" y="514282"/>
              <a:ext cx="556370" cy="397966"/>
            </a:xfrm>
            <a:prstGeom prst="rect">
              <a:avLst/>
            </a:prstGeom>
            <a:noFill/>
            <a:ln>
              <a:noFill/>
            </a:ln>
          </p:spPr>
          <p:txBody>
            <a:bodyPr spcFirstLastPara="1" wrap="square" lIns="0" tIns="0" rIns="0" bIns="0" anchor="t" anchorCtr="0">
              <a:spAutoFit/>
            </a:bodyPr>
            <a:lstStyle/>
            <a:p>
              <a:pPr marL="0" marR="0" lvl="0" indent="0" algn="r" rtl="0">
                <a:lnSpc>
                  <a:spcPct val="120051"/>
                </a:lnSpc>
                <a:spcBef>
                  <a:spcPts val="0"/>
                </a:spcBef>
                <a:spcAft>
                  <a:spcPts val="0"/>
                </a:spcAft>
                <a:buNone/>
              </a:pPr>
              <a:r>
                <a:rPr lang="en-US" sz="1945" b="0" i="0" u="none" strike="noStrike" cap="none">
                  <a:solidFill>
                    <a:srgbClr val="FFFFFF"/>
                  </a:solidFill>
                  <a:latin typeface="Arvo"/>
                  <a:ea typeface="Arvo"/>
                  <a:cs typeface="Arvo"/>
                  <a:sym typeface="Arvo"/>
                </a:rPr>
                <a:t>/18</a:t>
              </a:r>
              <a:endParaRPr/>
            </a:p>
          </p:txBody>
        </p:sp>
      </p:gr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3985</Words>
  <Application>Microsoft Office PowerPoint</Application>
  <PresentationFormat>Custom</PresentationFormat>
  <Paragraphs>452</Paragraphs>
  <Slides>44</Slides>
  <Notes>44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44</vt:i4>
      </vt:variant>
    </vt:vector>
  </HeadingPairs>
  <TitlesOfParts>
    <vt:vector size="54" baseType="lpstr">
      <vt:lpstr>Arial Black</vt:lpstr>
      <vt:lpstr>Roboto</vt:lpstr>
      <vt:lpstr>Arial</vt:lpstr>
      <vt:lpstr>Courier New</vt:lpstr>
      <vt:lpstr>Calibri</vt:lpstr>
      <vt:lpstr>Times New Roman</vt:lpstr>
      <vt:lpstr>Nunito</vt:lpstr>
      <vt:lpstr>Archivo Black</vt:lpstr>
      <vt:lpstr>Arvo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Preprocessors</vt:lpstr>
      <vt:lpstr>Preprocessors</vt:lpstr>
      <vt:lpstr>Examples</vt:lpstr>
      <vt:lpstr>Linked List</vt:lpstr>
      <vt:lpstr>   Linked List</vt:lpstr>
      <vt:lpstr>Linked List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Deepak Kumar Beniya</cp:lastModifiedBy>
  <cp:revision>1</cp:revision>
  <dcterms:created xsi:type="dcterms:W3CDTF">2006-08-16T00:00:00Z</dcterms:created>
  <dcterms:modified xsi:type="dcterms:W3CDTF">2023-03-13T05:16:15Z</dcterms:modified>
</cp:coreProperties>
</file>